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8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0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you moulded me like clay.Will you now turn me to dust aga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not pour me out like milkand curdle me like chees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the me with skin and fleshand knit me together with bones and sinew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me life and showed me kindness,and in your providence watched over my spir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this is what you concealed in your heart,and I know that this was in your mind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inned, you would be watching meand would not let my offence go unpunish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am guilty – woe to me!Even if I am innocent, I cannot lift my head,for I am full of shameand drowned in my afflic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old my head high, you stalk me like a lionand again display your awesome power agains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ing new witnesses against meand increase your anger towards me;your forces come against me wave upon wa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y then did you bring me out of the womb?I wish I had died before any eye saw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loathe my very life;therefore I will give free rein to my complaintand speak out in the bitterness of my sou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had never come into being,or had been carried straight from the womb to the grav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not my few days almost over?Turn away from me so that I can have a moment’s jo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go to the place of no return,to the land of gloom and utter darkness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land of deepest night,of utter darkness and disorder,where even the light is like darkness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God: do not declare me guilty,but tell me what charges you have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it please you to oppress me,to spurn the work of your hands,while you smile on the plans of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have eyes of flesh?Do you see as a mortal see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r days like those of a mortalor your years like those of a strong ma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 must search out my faultsand probe after my sin 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know that I am not guiltyand that no-one can rescue me from your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r hands shaped me and made me.Will you now turn and destroy m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2026-07-02T05:58:38Z</dcterms:created>
  <dcterms:modified xsi:type="dcterms:W3CDTF">2026-07-02T05:58:38Z</dcterms:modified>
  <dc:title>Bible.com.au: Job 10:1-22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