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Satan, ‘Have you considered my servant Job? There is no-one on earth like him; he is blameless and upright, a man who fears God and shuns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s Job fear God for nothing?’ Satan repl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you not put a hedge around him and his household and everything he has? You have blessed the work of his hands, so that his flocks and herds are spread throughout the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stretch out your hand and strike everything he has, and he will surely curse you to your 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Satan, ‘Very well, then, everything he has is in your power, but on the man himself do not lay a finger.’Then Satan went out from the presenc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when Job’s sons and daughters were feasting and drinking wine at the eldest bro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messenger came to Job and said, ‘The oxen were ploughing and the donkeys were grazing near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attacked and made off with them. They put the servants to the sword, and I am the only one who has escaped to tell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another messenger came and said, ‘The fire of God fell from the heavens and burned up the sheep and the servants, and I am the only one who has escaped to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still speaking, another messenger came and said, ‘The Chaldeans formed three raiding parties and swept down on your camels and made off with them. They put the servants to the sword, and I am the only one who has escaped to tell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log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till speaking, yet another messenger came and said, ‘Your sons and daughters were feasting and drinking wine at the eldest bro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uddenly a mighty wind swept in from the desert and struck the four corners of the house. It collapsed on them and they are dead, and I am the only one who has escaped to te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is, Job got up and tore his robe and shaved his head. Then he fell to the ground in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Naked I came from my mother’s womb,and naked I shall depart.The Lord gave and the Lord has taken away;may the name of the Lord be pra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did not sin by charging God with wrongdo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nd of Uz there lived a man whose name was Job. This man was blameless and upright; he feared God and shunned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seven sons and three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owned seven thousand sheep, three thousand camels, five hundred yoke of oxen and five hundred donkeys, and had a large number of servants. He was the greatest man among all the people of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sons used to hold feasts in their homes on their birthdays, and they would invite their three sisters to eat and drink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 period of feasting had run its course, Job would make arrangements for them to be purified. Early in the morning he would sacrifice a burnt offering for each of them, thinking, ‘Perhaps my children have sinned and cursed God in their hearts.’ This was Job’s regular cust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the angels came to present themselves before the Lord, and Satan also came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Satan, ‘Where have you come from?’Satan answered the Lord, ‘From roaming throughout the earth, going to and fro on it.’]]></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2026-06-09T23:14:46Z</dcterms:created>
  <dcterms:modified xsi:type="dcterms:W3CDTF">2026-06-09T23:14:46Z</dcterms:modified>
  <dc:title>Bible.com.au: Job 1:1-22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