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8: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 this, those who heard began to go away one at a time, the older ones first, until only Jesus was left, with the woman still standing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traightened up and asked her, ‘Woman, where are they? Has no-one condemned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one, sir,’ she said.‘Then neither do I condemn you,’ Jesus declared. ‘Go now and leave your life of sin.’Dispute over Jesus’ testimon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esus spoke again to the people, he said, ‘I am the light of the world. Whoever follows me will never walk in darkness, but will have the light of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harisees challenged him, ‘Here you are, appearing as your own witness; your testimony is not val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answered, ‘Even if I testify on my own behalf, my testimony is valid, for I know where I came from and where I am going. But you have no idea where I come from or where I am go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judge by human standards; I pass judgment on no-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I do judge, my decisions are true, because I am not alone. I stand with the Father, who sent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your own Law it is written that the testimony of two witnesses is tru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one who testifies for myself; my other witness is the Father, who sent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Jesus went to the Mount of Oli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y asked him, ‘Where is your father?’‘You do not know me or my Father,’ Jesus replied. ‘If you knew me, you would know my Father als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poke these words while teaching in the temple courts near the place where the offerings were put. Yet no-one seized him, because his hour had not yet come.Dispute over who Jesus i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ce more Jesus said to them, ‘I am going away, and you will look for me, and you will die in your sin. Where I go, you cannot c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made the Jews ask, ‘Will he kill himself? Is that why he says, “Where I go, you cannot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continued, ‘You are from below; I am from above. You are of this world; I am not of this wor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told you that you would die in your sins; if you do not believe that I am he, you will indeed die in your si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are you?’ they asked.‘Just what I have been telling you from the beginning,’ Jesus repli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have much to say in judgment of you. But he who sent me is trustworthy, and what I have heard from him I tell the wor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did not understand that he was telling them about his Fa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esus said, ‘When you have lifted up the Son of Man, then you will know that I am he and that I do nothing on my own but speak just what the Father has taught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dawn he appeared again in the temple courts, where all the people gathered round him, and he sat down to teach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one who sent me is with me; he has not left me alone, for I always do what pleases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as he spoke, many believed in him.Dispute over whose children Jesus’ opponents a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o the Jews who had believed him, Jesus said, ‘If you hold to my teaching, you are really my discipl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you will know the truth, and the truth will set you fr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answered him, ‘We are Abraham’s descendants and have never been slaves of anyone. How can you say that we shall be set fr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replied, ‘Very truly I tell you, everyone who sins is a slave to s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w a slave has no permanent place in the family, but a son belongs to it for ev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if the Son sets you free, you will be free inde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know you are Abraham’s descendants. Yet you are looking for a way to kill me, because you have no room for my w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telling you what I have seen in the Father’s presence, and you are doing what you have heard from your fa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eachers of the law and the Pharisees brought in a woman caught in adultery. They made her stand before the group]]></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braham is our father,’ they answered.‘If you were Abraham’s children,’ said Jesus, ‘then you would do what Abraham di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it is, you are looking for a way to kill me, a man who has told you the truth that I heard from God. Abraham did not do such thing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are doing the works of your own father.’‘We are not illegitimate children,’ they protested. ‘The only Father we have is God himself.’]]></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said to them, ‘If God were your Father, you would love me, for I have come here from God. I have not come on my own; God sent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y is my language not clear to you? Because you are unable to hear what I sa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u belong to your father, the devil, and you want to carry out your father’s desires. He was a murderer from the beginning, not holding to the truth, for there is no truth in him. When he lies, he speaks his native language, for he is a liar and the father of li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et because I tell the truth, you do not believe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Can any of you prove me guilty of sin? If I am telling the truth, why don’t you believe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oever belongs to God hears what God says. The reason you do not hear is that you do not belong to God.’Jesus’ claims about himself]]></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Jews answered him, ‘Aren’t we right in saying that you are a Samaritan and demon-posses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id to Jesus, ‘Teacher, this woman was caught in the act of adulter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am not possessed by a demon,’ said Jesus, ‘but I honour my Father and you dishonour 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 am not seeking glory for myself; but there is one who seeks it, and he is the judg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Very truly I tell you, whoever obeys my word will never see deat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t this they exclaimed, ‘Now we know that you are demon-possessed! Abraham died and so did the prophets, yet you say that whoever obeys your word will never taste deat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re you greater than our father Abraham? He died, and so did the prophets. Who do you think you a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esus replied, ‘If I glorify myself, my glory means nothing. My Father, whom you claim as your God, is the one who glorifies m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ough you do not know him, I know him. If I said I did not, I would be a liar like you, but I do know him and obey his wor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our father Abraham rejoiced at the thought of seeing my day; he saw it and was gla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You are not yet fifty years old,’ they said to him, ‘and you have seen Abraha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Very truly I tell you,’ Jesus answered, ‘before Abraham was born, I 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Law Moses commanded us to stone such women. Now what do you sa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t this, they picked up stones to stone him, but Jesus hid himself, slipping away from the temple ground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ere using this question as a trap, in order to have a basis for accusing him.But Jesus bent down and started to write on the ground with his fi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kept on questioning him, he straightened up and said to them, ‘Let any one of you who is without sin be the first to throw a stone at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he stooped down and wrote on the ground.]]></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2026-08-03T01:55:31Z</dcterms:created>
  <dcterms:modified xsi:type="dcterms:W3CDTF">2026-08-03T01:55:31Z</dcterms:modified>
  <dc:title>Bible.com.au: John 8:1-59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