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87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7: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go to the festival. I am not going up to this festival, because my time has not yet fully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he had said this, he stayed in Galil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ever, after his brothers had left for the festival, he went also, not publicly, but in secr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at the festival the Jewish leaders were watching for Jesus and asking, ‘Where is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ong the crowds there was widespread whispering about him. Some said, ‘He is a good man.’Others replied, ‘No, he deceives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one would say anything publicly about him for fear of the leaders.Jesus teaches at the festiva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 until halfway through the festival did Jesus go up to the temple courts and begin to te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Jews there were amazed and asked, ‘How did this man get such learning without having been tau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answered, ‘My teaching is not my own. It comes from the one who sent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one who chooses to do the will of God will find out whether my teaching comes from God or whether I speak on my 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goes to the Festival of Tabernac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ever speaks on their own does so to gain personal glory, but he who seeks the glory of the one who sent him is a man of truth; there is nothing false abou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s not Moses given you the law? Yet not one of you keeps the law. Why are you trying to kill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demon-possessed,’ the crowd answered. ‘Who is trying to kill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said to them, ‘I did one miracle, and you are all amaz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t, because Moses gave you circumcision (though actually it did not come from Moses, but from the patriarchs), you circumcise a boy on the Sabb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if a boy can be circumcised on the Sabbath so that the law of Moses may not be broken, why are you angry with me for healing a man’s whole body on the Sabb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top judging by mere appearances, but instead judge correctly.’Division over who Jesus i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at point some of the people of Jerusalem began to ask, ‘Isn’t this the man they are trying to ki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re he is, speaking publicly, and they are not saying a word to him. Have the authorities really concluded that he is the Mess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e know where this man is from; when the Messiah comes, no-one will know where he is fr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Jesus went around in Galilee. He did not want to go about in Judea because the Jewish leaders there were looking for a way to kill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esus, still teaching in the temple courts, cried out, ‘Yes, you know me, and you know where I am from. I am not here on my own authority, but he who sent me is true. You do not know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know him because I am from him and he sen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this they tried to seize him, but no-one laid a hand on him, because his hour had not yet co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till, many in the crowd believed in him. They said, ‘When the Messiah comes, will he perform more signs than this m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harisees heard the crowd whispering such things about him. Then the chief priests and the Pharisees sent temple guards to arrest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said, ‘I am with you for only a short time, and then I am going to the one who sent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look for me, but you will not find me; and where I am, you cannot co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Jews said to one another, ‘Where does this man intend to go that we cannot find him? Will he go where our people live scattered among the Greeks, and teach the Greek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did he mean when he said, “You will look for me, but you will not find me,” and “Where I am, you cannot co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 the last and greatest day of the festival, Jesus stood and said in a loud voice, ‘Let anyone who is thirsty come to me and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en the Jewish Festival of Tabernacles was n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oever believes in me, as Scripture has said, rivers of living water will flow from within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y this he meant the Spirit, whom those who believed in him were later to receive. Up to that time the Spirit had not been given, since Jesus had not yet been glorifi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 hearing his words, some of the people said, ‘Surely this man is the Prophe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thers said, ‘He is the Messiah.’Still others asked, ‘How can the Messiah come from Galil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oes not Scripture say that the Messiah will come from David’s descendants and from Bethlehem, the town where David liv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us the people were divided because of Jesu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me wanted to seize him, but no-one laid a hand on him.Unbelief of the Jewish leader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inally the temple guards went back to the chief priests and the Pharisees, who asked them, ‘Why didn’t you bring him i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one ever spoke the way this man does,’ the guards repli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ou mean he has deceived you also?’ the Pharisees retor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brothers said to him, ‘Leave Galilee and go to Judea, so that your disciples there may see the works you d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ave any of the rulers or of the Pharisees believed in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 But this mob that knows nothing of the law – there is a curse on t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icodemus, who had gone to Jesus earlier and who was one of their own number, ask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Does our law condemn a man without first hearing him to find out what he has been do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y replied, ‘Are you from Galilee, too? Look into it, and you will find that a prophet does not come out of Galilee.’[The earliest manuscripts and many other ancient witnesses do not have John 7:53–8:11. A few manuscripts include these verses, wholly or in part, after John 7:36, John 21:25, Luke 21:38 or Luke 24:53.]]]></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they all went hom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one who wants to become a public figure acts in secret. Since you are doing these things, show yourself to the wor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ven his own brothers did not believe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Jesus told them, ‘My time is not yet here; for you any time will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orld cannot hate you, but it hates me because I testify that its works are evil.]]></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2026-06-15T05:48:41Z</dcterms:created>
  <dcterms:modified xsi:type="dcterms:W3CDTF">2026-06-15T05:48:41Z</dcterms:modified>
  <dc:title>Bible.com.au: John 7:1-53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