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to him, ‘Get up! Pick up your mat and walk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 man was cured; he picked up his mat and walked.The day on which this took place was a Sabbath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 Jewish leaders said to the man who had been healed, ‘It is the Sabbath; the law forbids you to carry your mat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replied, ‘The man who made me well said to me, “Pick up your mat and walk.” 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asked him, ‘Who is this fellow who told you to pick it up and walk?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who was healed had no idea who it was, for Jesus had slipped away into the crowd that was the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 Jesus found him at the temple and said to him, ‘See, you are well again. Stop sinning or something worse may happen to you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went away and told the Jewish leaders that it was Jesus who had made him well.The authority of the So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because Jesus was doing these things on the Sabbath, the Jewish leaders began to persecute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efence Jesus said to them, ‘My Father is always at his work to this very day, and I too am working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ling at the poo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they tried all the more to kill him; not only was he breaking the Sabbath, but he was even calling God his own Father, making himself equal with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gave them this answer: ‘Very truly I tell you, the Son can do nothing by himself; he can do only what he sees his Father doing, because whatever the Father does the Son also do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loves the Son and shows him all he does. Yes, and he will show him even greater works than these, so that you will be amaz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st as the Father raises the dead and gives them life, even so the Son gives life to whom he is pleased to give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the Father judges no-one, but has entrusted all judgment to the Son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ll may honour the Son just as they honour the Father. Whoever does not honour the Son does not honour the Father, who sent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Very truly I tell you, whoever hears my word and believes him who sent me has eternal life and will not be judged but has crossed over from death to l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truly I tell you, a time is coming and has now come when the dead will hear the voice of the Son of God and those who hear will liv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Father has life in himself, so he has granted the Son also to have life in himsel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s given him authority to judge because he is the Son of M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, Jesus went up to Jerusalem for one of the Jewish festival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 not be amazed at this, for a time is coming when all who are in their graves will hear his voice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me out – those who have done what is good will rise to live, and those who have done what is evil will rise to be condemn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yself I can do nothing; I judge only as I hear, and my judgment is just, for I seek not to please myself but him who sent me.Testimonies about Jesus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I testify about myself, my testimony is not tru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other who testifies in my favour, and I know that his testimony about me is tru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 have sent to John and he has testified to the truth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I accept human testimony; but I mention it that you may be save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as a lamp that burned and gave light, and you chose for a time to enjoy his ligh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have testimony weightier than that of John. For the works that the Father has given me to finish – the very works that I am doing – testify that the Father has sent m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ther who sent me has himself testified concerning me. You have never heard his voice nor seen his form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is in Jerusalem near the Sheep Gate a pool, which in Aramaic is called Bethesda and which is surrounded by five covered colonnade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does his word dwell in you, for you do not believe the one he sen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udy the Scriptures diligently because you think that in them you have eternal life. These are the very Scriptures that testify about me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refuse to come to me to have lif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do not accept glory from human beings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you. I know that you do not have the love of God in your heart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e in my Father’s name, and you do not accept me; but if someone else comes in his own name, you will accept him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you believe since you accept glory from one another but do not seek the glory that comes from the only God?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do not think I will accuse you before the Father. Your accuser is Moses, on whom your hopes are set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believed Moses, you would believe me, for he wrote about m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ce you do not believe what he wrote, how are you going to believe what I say?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 great number of disabled people used to lie – the blind, the lame, the paralysed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was there had been an invalid for thirty-eight yea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saw him lying there and learned that he had been in this condition for a long time, he asked him, ‘Do you want to get well?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ir,’ the invalid replied, ‘I have no-one to help me into the pool when the water is stirred. While I am trying to get in, someone else goes down ahead of me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2026-06-23T06:03:22Z</dcterms:created>
  <dcterms:modified xsi:type="dcterms:W3CDTF">2026-06-23T06:03:22Z</dcterms:modified>
  <dc:title>Bible.com.au: John 5:1-47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