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641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4:1-5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talks with a Samaritan wom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Jesus learned that the Pharisees had heard that he was gaining and baptising more disciples than John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though in fact it was not Jesus who baptised, but his discip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he left Judea and went back once more to Galil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he had to go through Samari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he came to a town in Samaria called Sychar, near the plot of ground Jacob had given to his son Josep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acob’s well was there, and Jesus, tired as he was from the journey, sat down by the well. It was about no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a Samaritan woman came to draw water, Jesus said to her, ‘Will you give me a drin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is disciples had gone into the town to buy fo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Samaritan woman said to him, ‘You are a Jew and I am a Samaritan woman. How can you ask me for a drink?’ (For Jews do not associate with Samarita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us answered her, ‘If you knew the gift of God and who it is that asks you for a drink, you would have asked him and he would have given you living wa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ir,’ the woman said, ‘you have nothing to draw with and the well is deep. Where can you get this living wa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re you greater than our father Jacob, who gave us the well and drank from it himself, as did also his sons and his livestoc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sus answered, ‘Everyone who drinks this water will be thirsty aga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oever drinks the water I give them will never thirst. Indeed, the water I give them will become in them a spring of water welling up to eternal lif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woman said to him, ‘Sir, give me this water so that I won’t get thirsty and have to keep coming here to draw wa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told her, ‘Go, call your husband and come bac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have no husband,’ she replied.Jesus said to her, ‘You are right when you say you have no husb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fact is, you have had five husbands, and the man you now have is not your husband. What you have just said is quite tru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ir,’ the woman said, ‘I can see that you are a prophe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ur ancestors worshipped on this mountain, but you Jews claim that the place where we must worship is in Jerusal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oman,’ Jesus replied, ‘believe me, a time is coming when you will worship the Father neither on this mountain nor in Jerusal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Samaritans worship what you do not know; we worship what we do know, for salvation is from the Jew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et a time is coming and has now come when the true worshippers will worship the Father in the Spirit and in truth, for they are the kind of worshippers the Father seek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od is spirit, and his worshippers must worship in the Spirit and in tru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woman said, ‘I know that Messiah’ (called Christ) ‘is coming. When he comes, he will explain everything to u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Jesus declared, ‘I, the one speaking to you – I am he.’The disciples rejoin Jesu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ust then his disciples returned and were surprised to find him talking with a woman. But no-one asked, ‘What do you want?’ or ‘Why are you talking with h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leaving her water jar, the woman went back to the town and said to the peop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Come, see a man who told me everything I’ve ever done. Could this be the Messia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y came out of the town and made their way towards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eanwhile his disciples urged him, ‘Rabbi, eat someth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he said to them, ‘I have food to eat that you know nothing abou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his disciples said to each other, ‘Could someone have brought him foo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y food,’ said Jesus, ‘is to do the will of him who sent me and to finish his work.]]></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Don’t you have a saying, “It’s still four months until harvest”? I tell you, open your eyes and look at the fields! They are ripe for harves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Even now the one who reaps draws a wage and harvests a crop for eternal life, so that the sower and the reaper may be glad togeth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us the saying “One sows and another reaps” is tru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 sent you to reap what you have not worked for. Others have done the hard work, and you have reaped the benefits of their labour.’Many Samaritans believ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Many of the Samaritans from that town believed in him because of the woman’s testimony, ‘He told me everything I’ve ever don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when the Samaritans came to him, they urged him to stay with them, and he stayed two day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because of his words many more became believer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y said to the woman, ‘We no longer believe just because of what you said; now we have heard for ourselves, and we know that this man really is the Saviour of the world.’Jesus heals an official’s s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fter the two days he left for Galile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Now Jesus himself had pointed out that a prophet has no honour in his own countr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en he arrived in Galilee, the Galileans welcomed him. They had seen all that he had done in Jerusalem at the Passover Festival, for they also had been ther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Once more he visited Cana in Galilee, where he had turned the water into wine. And there was a certain royal official whose son lay ill at Capernau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hen this man heard that Jesus had arrived in Galilee from Judea, he went to him and begged him to come and heal his son, who was close to death.]]></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Unless you people see signs and wonders,’ Jesus told him, ‘you will never believ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 royal official said, ‘Sir, come down before my child di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Go,’ Jesus replied, ‘your son will live.’The man took Jesus at his word and departe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While he was still on the way, his servants met him with the news that his boy was living.]]></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When he enquired as to the time when his son got better, they said to him, ‘Yesterday, at one in the afternoon, the fever left him.’]]></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n the father realised that this was the exact time at which Jesus had said to him, ‘Your son will live.’ So he and his whole household believe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is was the second sign Jesus performed after coming from Judea to Galile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2026-09-26T18:37:49Z</dcterms:created>
  <dcterms:modified xsi:type="dcterms:W3CDTF">2026-09-26T18:37:49Z</dcterms:modified>
  <dc:title>Bible.com.au: John 4:1-54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