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910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3: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wind blows wherever it pleases. You hear its sound, but you cannot tell where it comes from or where it is going. So it is with everyone born of the Spir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ow can this be?’ Nicodemus ask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are Israel’s teacher,’ said Jesus, ‘and do you not understand these thing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Very truly I tell you, we speak of what we know, and we testify to what we have seen, but still you people do not accept our testimon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have spoken to you of earthly things and you do not believe; how then will you believe if I speak of heavenly thing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one has ever gone into heaven except the one who came from heaven – the Son of M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ust as Moses lifted up the snake in the wilderness, so the Son of Man must be lifted up,]]></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at everyone who believes may have eternal life in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God so loved the world that he gave his one and only Son, that whoever believes in him shall not perish but have eternal lif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God did not send his Son into the world to condemn the world, but to save the world through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teaches Nicodem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oever believes in him is not condemned, but whoever does not believe stands condemned already because they have not believed in the name of God’s one and only S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is is the verdict: light has come into the world, but people loved darkness instead of light because their deeds were evi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veryone who does evil hates the light, and will not come into the light for fear that their deeds will be expos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whoever lives by the truth comes into the light, so that it may be seen plainly that what they have done has been done in the sight of God.John testifies again about Jes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fter this, Jesus and his disciples went out into the Judean countryside, where he spent some time with them, and baptis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John also was baptising at Aenon near Salim, because there was plenty of water, and people were coming and being baptis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is was before John was put in pris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 argument developed between some of John’s disciples and a certain Jew over the matter of ceremonial wash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y came to John and said to him, ‘Rabbi, that man who was with you on the other side of the Jordan – the one you testified about – look, he is baptising, and everyone is going to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o this John replied, ‘A person can receive only what is given them from heav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re was a Pharisee, a man named Nicodemus who was a member of the Jewish ruling counci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u yourselves can testify that I said, “I am not the Messiah but am sent ahead of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bride belongs to the bridegroom. The friend who attends the bridegroom waits and listens for him, and is full of joy when he hears the bridegroom’s voice. That joy is mine, and it is now complet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 must become greater; I must become les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one who comes from above is above all; the one who is from the earth belongs to the earth, and speaks as one from the earth. The one who comes from heaven is above al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e testifies to what he has seen and heard, but no-one accepts his testimon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oever has accepted it has certified that God is truthfu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or the one whom God has sent speaks the words of God, for God gives the Spirit without limi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Father loves the Son and has placed everything in his hand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oever believes in the Son has eternal life, but whoever rejects the Son will not see life, for God’s wrath remains on the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came to Jesus at night and said, ‘Rabbi, we know that you are a teacher who has come from God. For no-one could perform the signs you are doing if God were not with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sus replied, ‘Very truly I tell you, no-one can see the kingdom of God unless they are born aga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ow can someone be born when they are old?’ Nicodemus asked. ‘Surely they cannot enter a second time into their mother’s womb to be bor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sus answered, ‘Very truly I tell you, no-one can enter the kingdom of God unless they are born of water and the Spir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lesh gives birth to flesh, but the Spirit gives birth to spir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should not be surprised at my saying, “You must be born again.”]]></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2026-08-15T06:19:27Z</dcterms:created>
  <dcterms:modified xsi:type="dcterms:W3CDTF">2026-08-15T06:19:27Z</dcterms:modified>
  <dc:title>Bible.com.au: John 3:1-36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