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s wherever it pleases. You hear its sound, but you cannot tell where it comes from or where it is going. So it is with everyone born of th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is be?’ Nicodemus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Israel’s teacher,’ said Jesus, ‘and do you not understand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y truly I tell you, we speak of what we know, and we testify to what we have seen, but still you people do not accept our testimo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spoken to you of earthly things and you do not believe; how then will you believe if I speak of heavenly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one has ever gone into heaven except the one who came from heaven –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Moses lifted up the snake in the wilderness, so the Son of Man must be lifted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ryone who believes may have eternal life i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e and only Son, that whoever believes in him shall not perish but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did not send his Son into the world to condemn the world, but to save the world throug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es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believes in him is not condemned, but whoever does not believe stands condemned already because they have not believed in the name of God’s one and only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verdict: light has come into the world, but people loved darkness instead of light because their deeds were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who does evil hates the light, and will not come into the light for fear that their deeds will be expo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oever lives by the truth comes into the light, so that it may be seen plainly that what they have done has been done in the sight of God.John testifies again about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Jesus and his disciples went out into the Judean countryside, where he spent some time with them, and bapt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hn also was baptising at Aenon near Salim, because there was plenty of water, and people were coming and being bapt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was before John was put in pri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 argument developed between some of John’s disciples and a certain Jew over the matter of ceremonial was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ame to John and said to him, ‘Rabbi, that man who was with you on the other side of the Jordan – the one you testified about – look, he is baptising, and everyone is going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is John replied, ‘A person can receive only what is given them from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Pharisee, a man named Nicodemus who was a member of the Jewish ruling counc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yourselves can testify that I said, “I am not the Messiah but am sent ahead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ide belongs to the bridegroom. The friend who attends the bridegroom waits and listens for him, and is full of joy when he hears the bridegroom’s voice. That joy is mine, and it is now comple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become greater; I must become l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ne who comes from above is above all; the one who is from the earth belongs to the earth, and speaks as one from the earth. The one who comes from heaven is above 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estifies to what he has seen and heard, but no-one accepts his testimon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has accepted it has certified that God is truthf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one whom God has sent speaks the words of God, for God gives the Spirit without lim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the Son and has placed everything in his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ever believes in the Son has eternal life, but whoever rejects the Son will not see life, for God’s wrath remains 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ame to Jesus at night and said, ‘Rabbi, we know that you are a teacher who has come from God. For no-one could perform the signs you are doing if God were no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Very truly I tell you, no-one can see the kingdom of God unless they are born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someone be born when they are old?’ Nicodemus asked. ‘Surely they cannot enter a second time into their mother’s womb to b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y truly I tell you, no-one can enter the kingdom of God unless they are born of water and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sh gives birth to flesh, but the Spirit gives birth to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ould not be surprised at my saying, “You must be born agai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John 3:1-36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