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188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7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gave them the words you gave me and they accepted them. They knew with certainty that I came from you, and they believed that you sent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for them. I am not praying for the world, but for those you have given me, for they are you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I have is yours, and all you have is mine. And glory has come to me through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main in the world no longer, but they are still in the world, and I am coming to you. Holy Father, protect them by the power of your name, the name you gave me, so that they may be one as we are 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 was with them, I protected them and kept them safe by that name you gave me. None has been lost except the one doomed to destruction so that Scripture would be fulfill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am coming to you now, but I say these things while I am still in the world, so that they may have the full measure of my joy within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iven them your word and the world has hated them, for they are not of the world any more than I am of the worl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rayer is not that you take them out of the world but that you protect them from the evil on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ot of the world, even as I am not of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ctify them by the truth; your word is tru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prays to be glorifi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you sent me into the world, I have sent them into the worl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m I sanctify myself, that they too may be truly sanctified.Jesus prays for all believers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My prayer is not for them alone. I pray also for those who will believe in me through their message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all of them may be one, Father, just as you are in me and I am in you. May they also be in us so that the world may believe that you have sent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iven them the glory that you gave me, that they may be one as we are one –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in them and you in me – so that they may be brought to complete unity. Then the world will know that you sent me and have loved them even as you have loved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Father, I want those you have given me to be with me where I am, and to see my glory, the glory you have given me because you loved me before the creation of the worl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Righteous Father, though the world does not know you, I know you, and they know that you have sent 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ade you known to them, and will continue to make you known in order that the love you have for me may be in them and that I myself may be in them.’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Jesus said this, he looked towards heaven and prayed:‘Father, the hour has come. Glorify your Son, that your Son may glorify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granted him authority over all people that he might give eternal life to all those you have given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is is eternal life: that they know you, the only true God, and Jesus Christ, whom you have s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rought you glory on earth by finishing the work you gave me to do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Father, glorify me in your presence with the glory I had with you before the world began.Jesus prays for his disciple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have revealed you to those whom you gave me out of the world. They were yours; you gave them to me and they have obeyed your w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y know that everything you have given me comes from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2026-06-15T05:49:32Z</dcterms:created>
  <dcterms:modified xsi:type="dcterms:W3CDTF">2026-06-15T05:49:32Z</dcterms:modified>
  <dc:title>Bible.com.au: John 17:1-26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