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sin, because people do not believe in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bout righteousness, because I am going to the Father, where you can see me no lo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bout judgment, because the prince of this world now stands condem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uch more to say to you, more than you can now b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he, the Spirit of truth, comes, he will guide you into all the truth. He will not speak on his own; he will speak only what he hears, and he will tell you what is yet to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glorify me because it is from me that he will receive what he will make known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at belongs to the Father is mine. That is why I said the Spirit will receive from me what he will make known to you.’The disciples’ grief will turn to jo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went on to say, ‘In a little while you will see me no more, and then after a little while you will se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is, some of his disciples said to one another, ‘What does he mean by saying, “In a little while you will see me no more, and then after a little while you will see me,” and “Because I am going to the Fa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kept asking, ‘What does he mean by “a little while”? We don’t understand what he is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is I have told you so that you will not fall a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w that they wanted to ask him about this, so he said to them, ‘Are you asking one another what I meant when I said, “In a little while you will see me no more, and then after a little while you will se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Very truly I tell you, you will weep and mourn while the world rejoices. You will grieve, but your grief will turn to j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woman giving birth to a child has pain because her time has come; but when her baby is born she forgets the anguish because of her joy that a child is born into the wor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with you: now is your time of grief, but I will see you again and you will rejoice, and no-one will take away your jo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at day you will no longer ask me anything. Very truly I tell you, my Father will give you whatever you ask in my na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ntil now you have not asked for anything in my name. Ask and you will receive, and your joy will be comple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gh I have been speaking figuratively, a time is coming when I will no longer use this kind of language but will tell you plainly about my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at day you will ask in my name. I am not saying that I will ask the Father on your beha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the Father himself loves you because you have loved me and have believed that I came from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came from the Father and entered the world; now I am leaving the world and going back to the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ill put you out of the synagogue; in fact, the time is coming when anyone who kills you will think they are offering a service to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disciples said, ‘Now you are speaking clearly and without figures of spee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we can see that you know all things and that you do not even need to have anyone ask you questions. This makes us believe that you came from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you now believe?’ Jesus repl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time is coming and in fact has come when you will be scattered, each to your own home. You will leave me all alone. Yet I am not alone, for my Father is with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told you these things, so that in me you may have peace. In this world you will have trouble. But take heart! I have overcome the wor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ill do such things because they have not known the Father 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told you this, so that when their time comes you will remember that I warned you about them. I did not tell you this from the beginning because I wa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w I am going to him who sent me. None of you asks me, “Where are you g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ther, you are filled with grief because I have said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very truly I tell you, it is for your good that I am going away. Unless I go away, the Advocate will not come to you; but if I go, I will send him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 comes, he will prove the world to be in the wrong about sin and righteousness and judgment:]]></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2026-06-02T19:57:38Z</dcterms:created>
  <dcterms:modified xsi:type="dcterms:W3CDTF">2026-06-02T19:57:38Z</dcterms:modified>
  <dc:title>Bible.com.au: John 16:1-33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