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1559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n 15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to my Father’s glory, that you bear much fruit, showing yourselves to be my disciple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As the Father has loved me, so have I loved you. Now remain in my lov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keep my commands, you will remain in my love, just as I have kept my Father’s commands and remain in his lov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told you this so that my joy may be in you and that your joy may be complet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command is this: love each other as I have loved you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eater love has no-one than this: to lay down one’s life for one’s friend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my friends if you do what I comman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no longer call you servants, because a servant does not know his master’s business. Instead, I have called you friends, for everything that I learned from my Father I have made known to you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did not choose me, but I chose you and appointed you so that you might go and bear fruit – fruit that will last – and so that whatever you ask in my name the Father will give you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my command: love each other.The world hates the disciples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ine and the branche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If the world hates you, keep in mind that it hated me firs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belonged to the world, it would love you as its own. As it is, you do not belong to the world, but I have chosen you out of the world. That is why the world hates you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what I told you: “A servant is not greater than his master.” If they persecuted me, they will persecute you also. If they obeyed my teaching, they will obey yours also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treat you this way because of my name, for they do not know the one who sent m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d not come and spoken to them, they would not be guilty of sin; but now they have no excuse for their sin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hates me hates my Father as well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d not done among them the works no-one else did, they would not be guilty of sin. As it is, they have seen, and yet they have hated both me and my Father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is is to fulfil what is written in their Law: “They hated me without reason.”The work of the Holy Spirit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When the Advocate comes, whom I will send to you from the Father – the Spirit of truth who goes out from the Father – he will testify about m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ou also must testify, for you have been with me from the beginning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I am the true vine, and my Father is the gardener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uts off every branch in me that bears no fruit, while every branch that does bear fruit he prunes so that it will be even more fruitful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already clean because of the word I have spoken to yo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ain in me, as I also remain in you. No branch can bear fruit by itself; it must remain in the vine. Neither can you bear fruit unless you remain in 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I am the vine; you are the branches. If you remain in me and I in you, you will bear much fruit; apart from me you can do nothing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do not remain in me, you are like a branch that is thrown away and withers; such branches are picked up, thrown into the fire and burn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remain in me and my words remain in you, ask whatever you wish, and it will be done for you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0">
  <a:themeElements>
    <a:clrScheme name="Theme5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2026-05-20T17:48:39Z</dcterms:created>
  <dcterms:modified xsi:type="dcterms:W3CDTF">2026-05-20T17:48:39Z</dcterms:modified>
  <dc:title>Bible.com.au: John 15:1-27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