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ilip said, ‘Lord, show us the Father and that will be enough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Don’t you know me, Philip, even after I have been among you such a long time? Anyone who has seen me has seen the Father. How can you say, “Show us the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believe that I am in the Father, and that the Father is in me? The words I say to you I do not speak on my own authority. Rather, it is the Father, living in me, who is doing his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lieve me when I say that I am in the Father and the Father is in me; or at least believe on the evidence of the works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Very truly I tell you, whoever believes in me will do the works I have been doing, and they will do even greater things than these, because I am going to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do whatever you ask in my name, so that the Father may be glorified in the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y ask me for anything in my name, and I will do it.Jesus promises the Holy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love me, keep my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ask the Father, and he will give you another advocate to help you and be with you for ev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pirit of truth. The world cannot accept him, because it neither sees him nor knows him. But you know him, for he lives with you and will be i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omforts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not leave you as orphans; I will come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fore long, the world will not see me anymore, but you will see me. Because I live, you also wi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you will realise that I am in my Father, and you are in me, and I am 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ever has my commands and keeps them is the one who loves me. The one who loves me will be loved by my Father, and I too will love them and show myself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udas (not Judas Iscariot) said, ‘But, Lord, why do you intend to show yourself to us and not to the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Anyone who loves me will obey my teaching. My Father will love them, and we will come to them and make our home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one who does not love me will not obey my teaching. These words you hear are not my own; they belong to the Father who sent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is I have spoken while still with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Advocate, the Holy Spirit, whom the Father will send in my name, will teach you all things and will remind you of everything I have said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ace I leave with you; my peace I give you. I do not give to you as the world gives. Do not let your hearts be troubled and do no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let your hearts be troubled. You believe in God; believe also in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eard me say, “I am going away and I am coming back to you.” If you loved me, you would be glad that I am going to the Father, for the Father is greater than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old you now before it happens, so that when it does happen you will belie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not say much more to you, for the prince of this world is coming. He has no hold over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comes so that the world may learn that I love the Father and do exactly what my Father has commanded me.‘Come now; let us lea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Father’s house has many rooms; if that were not so, would I have told you that I am going there to prepare a place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I go and prepare a place for you, I will come back and take you to be with me that you also may be where I 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know the way to the place where I am going.’Jesus the way to the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mas said to him, ‘Lord, we don’t know where you are going, so how can we know the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answered, ‘I am the way and the truth and the life. No-one comes to the Father except throug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really know me, you will know my Father as well. From now on, you do know him and have seen hi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2026-06-15T05:49:31Z</dcterms:created>
  <dcterms:modified xsi:type="dcterms:W3CDTF">2026-06-15T05:49:31Z</dcterms:modified>
  <dc:title>Bible.com.au: John 14:1-31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