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 said Peter, ‘you shall never wash my feet.’Jesus answered, ‘Unless I wash you, you have no part wit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Lord,’ Simon Peter replied, ‘not just my feet but my hands and my head as we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answered, ‘Those who have had a bath need only to wash their feet; their whole body is clean. And you are clean, though not every one of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he knew who was going to betray him, and that was why he said not every one was 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he had finished washing their feet, he put on his clothes and returned to his place. ‘Do you understand what I have done for you?’ he ask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call me “Teacher” and “Lord”, and rightly so, for that is what I 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at I, your Lord and Teacher, have washed your feet, you also should wash one another’s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set you an example that you should do as I have done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Very truly I tell you, no servant is greater than his master, nor is a messenger greater than the one who sent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at you know these things, you will be blessed if you do them.Jesus predicts his betray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washes his disciples’ fe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not referring to all of you; I know those I have chosen. But this is to fulfil this passage of Scripture: “He who shared my bread has turned agains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elling you now before it happens, so that when it does happen you will believe that I am who I 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Very truly I tell you, whoever accepts anyone I send accepts me; and whoever accepts me accepts the one who sent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he had said this, Jesus was troubled in spirit and testified, ‘Very truly I tell you, one of you is going to betray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s disciples stared at one another, at a loss to know which of them he mea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e of them, the disciple whom Jesus loved, was reclining next to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on Peter motioned to this disciple and said, ‘Ask him which one he me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aning back against Jesus, he asked him, ‘Lord, who is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It is the one to whom I will give this piece of bread when I have dipped it in the dish.’ Then, dipping the piece of bread, he gave it to Judas, the son of Simon Iscario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soon as Judas took the bread, Satan entered into him.So Jesus told him, ‘What you are about to do, do quick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just before the Passover Festival. Jesus knew that the hour had come for him to leave this world and go to the Father. Having loved his own who were in the world, he loved them to the e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no-one at the meal understood why Jesus said this to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nce Judas had charge of the money, some thought Jesus was telling him to buy what was needed for the festival, or to give something to the po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soon as Judas had taken the bread, he went out. And it was night.Jesus predicts Peter’s denia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he was gone, Jesus said, ‘Now the Son of Man is glorified and God is glorified in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God is glorified in him, God will glorify the Son in himself, and will glorify him at o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y children, I will be with you only a little longer. You will look for me, and just as I told the Jews, so I tell you now: where I am going, you cannot c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 new command I give you: love one another. As I have loved you, so you must love one an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y this everyone will know that you are my disciples, if you love one ano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imon Peter asked him, ‘Lord, where are you going?’Jesus replied, ‘Where I am going, you cannot follow now, but you will follow lat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eter asked, ‘Lord, why can’t I follow you now? I will lay down my life for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vening meal was in progress, and the devil had already prompted Judas, the son of Simon Iscariot, to betray Jes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Jesus answered, ‘Will you really lay down your life for me? Very truly I tell you, before the cock crows, you will disown me three tim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knew that the Father had put all things under his power, and that he had come from God and was returning to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got up from the meal, took off his outer clothing, and wrapped a towel round his wa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he poured water into a basin and began to wash his disciples’ feet, drying them with the towel that was wrapped roun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came to Simon Peter, who said to him, ‘Lord, are you going to wash my fe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replied, ‘You do not realise now what I am doing, but later you will understand.’]]></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2026-06-02T19:55:50Z</dcterms:created>
  <dcterms:modified xsi:type="dcterms:W3CDTF">2026-06-02T19:55:50Z</dcterms:modified>
  <dc:title>Bible.com.au: John 13:1-38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