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always have the poor among you, but you will not always hav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anwhile a large crowd of Jews found out that Jesus was there and came, not only because of him but also to see Lazarus, whom he had raised from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chief priests made plans to kill Lazarus as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on account of him many of the Jews were going over to Jesus and believing in him.Jesus comes to Jerusalem as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the great crowd that had come for the festival heard that Jesus was on his way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ook palm branches and went out to meet him, shouting,‘Hosanna!’‘Blessed is he who comes in the name of the Lord!’‘Blessed is the king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found a young donkey and sat upon it,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be afraid, Daughter Zion;see, your king is coming,seated on a donkey’s col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first his disciples did not understand all this. Only after Jesus was glorified did they realise that these things had been written about him and that these things had been done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crowd that was with him when he called Lazarus from the tomb and raised him from the dead continued to spread the 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ointed at Bethan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people, because they had heard that he had performed this sign, went out to mee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Pharisees said to one another, ‘See, this is getting us nowhere. Look how the whole world has gone after him!’Jesus predicts his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 were some Greeks among those who went up to worship at the festiv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came to Philip, who was from Bethsaida in Galilee, with a request. ‘Sir,’ they said, ‘we would like to see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hilip went to tell Andrew; Andrew and Philip in turn told J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The hour has come for the Son of Man to be glorif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Very truly I tell you, unless a grain of wheat falls to the ground and dies, it remains only a single seed. But if it dies, it produces many see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one who loves their life will lose it, while anyone who hates their life in this world will keep it for eternal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ever serves me must follow me; and where I am, my servant also will be. My Father will honour the one who serves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my soul is troubled, and what shall I say? “Father, save me from this hour”? No, it was for this very reason I came to this ho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x days before the Passover, Jesus came to Bethany, where Lazarus lived, whom Jesus had raised from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ather, glorify your name!’Then a voice came from heaven, ‘I have glorified it, and will glorify it ag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rowd that was there and heard it said it had thundered; others said an angel had spoken 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said, ‘This voice was for your benefit, not m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is the time for judgment on this world; now the prince of this world will be driven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 when I am lifted up from the earth, will draw all people to mysel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aid this to show the kind of death he was going to di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rowd spoke up, ‘We have heard from the Law that the Messiah will remain for ever, so how can you say, “The Son of Man must be lifted up”? Who is this “Son of M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esus told them, ‘You are going to have the light just a little while longer. Walk while you have the light, before darkness overtakes you. Whoever walks in the dark does not know where they are go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lieve in the light while you have the light, so that you may become children of light.’ When he had finished speaking, Jesus left and hid himself from them.Belief and unbelief among the Je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n after Jesus had performed so many signs in their presence, they still would not believe 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re a dinner was given in Jesus’ honour. Martha served, while Lazarus was among those reclining at the tabl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was to fulfil the word of Isaiah the prophet:‘Lord, who has believed our messageand to whom has the arm of the Lord been reveal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is reason they could not believe, because, as Isaiah says elsew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has blinded their eyesand hardened their hearts,so they can neither see with their eyes,nor understand with their hearts,nor turn – and I would heal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saiah said this because he saw Jesus’ glory and spoke about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et at the same time many even among the leaders believed in him. But because of the Pharisees they would not openly acknowledge their faith for fear they would be put out of the synagogu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y loved human praise more than praise from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Jesus cried out, ‘Whoever believes in me does not believe in me only, but in the one who sen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one who looks at me is seeing the one who sent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 have come into the world as a light, so that no-one who believes in me should stay in darkne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anyone hears my words but does not keep them, I do not judge that person. For I did not come to judge the world, but to save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ary took about half a litre of pure nard, an expensive perfume; she poured it on Jesus’ feet and wiped his feet with her hair. And the house was filled with the fragrance of the perfum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re is a judge for the one who rejects me and does not accept my words; the very words I have spoken will condemn them at the last d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I did not speak on my own, but the Father who sent me commanded me to say all that I have spoke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know that his command leads to eternal life. So whatever I say is just what the Father has told me to sa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one of his disciples, Judas Iscariot, who was later to betray him, objec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wasn’t this perfume sold and the money given to the poor? It was worth a year’s w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 not say this because he cared about the poor but because he was a thief; as keeper of the money bag, he used to help himself to what was put int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ave her alone,’ Jesus replied. ‘It was intended that she should save this perfume for the day of my burial.]]></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2026-05-22T13:26:37Z</dcterms:created>
  <dcterms:modified xsi:type="dcterms:W3CDTF">2026-05-22T13:26:37Z</dcterms:modified>
  <dc:title>Bible.com.au: John 12:1-50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