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who have come before me are thieves and robbers, but the sheep have not listened 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the gate; whoever enters through me will be saved. They will come in and go out, and find past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ef comes only to steal and kill and destroy; I have come that they may have life, and have it to the fu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the good shepherd. The good shepherd lays down his life for the sh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ired hand is not the shepherd and does not own the sheep. So when he sees the wolf coming, he abandons the sheep and runs away. Then the wolf attacks the flock and scatter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an runs away because he is a hired hand and cares nothing for the sh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the good shepherd; I know my sheep and my sheep know 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as the Father knows me and I know the Father – and I lay down my life for the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other sheep that are not of this sheepfold. I must bring them also. They too will listen to my voice, and there shall be one flock and one shephe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reason my Father loves me is that I lay down my life – only to take it up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od shepherd and his sh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one takes it from me, but I lay it down of my own accord. I have authority to lay it down and authority to take it up again. This command I received from my Fa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Jews who heard these words were again divi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 of them said, ‘He is demon-possessed and raving mad. Why listen 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others said, ‘These are not the sayings of a man possessed by a demon. Can a demon open the eyes of the blind?’Further conflict over Jesus’ clai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came the Festival of Dedication at Jerusalem. It was win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was in the temple courts walking in Solomon’s Colonna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Jews who were there gathered round him, saying, ‘How long will you keep us in suspense? If you are the Messiah, tell us plain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answered, ‘I did tell you, but you do not believe. The works I do in my Father’s name testify about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do not believe because you are not my shee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sheep listen to my voice; I know them, and they follow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Very truly I tell you Pharisees, anyone who does not enter the sheepfold by the gate, but climbs in by some other way, is a thief and a robb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give them eternal life, and they shall never perish; no-one will snatch them out of my h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Father, who has given them to me, is greater than all; no-one can snatch them out of my Father’s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and the Father are 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gain his Jewish opponents picked up stones to ston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esus said to them, ‘I have shown you many good works from the Father. For which of these do you stone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are not stoning you for any good work,’ they replied, ‘but for blasphemy, because you, a mere man, claim to be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them, ‘Is it not written in your Law, “I have said you are ‘god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he called them “gods”, to whom the word of God came – and Scripture cannot be set asid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about the one whom the Father set apart as his very own and sent into the world? Why then do you accuse me of blasphemy because I said, “I am God’s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o not believe me unless I do the works of my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ne who enters by the gate is the shepherd of the shee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I do them, even though you do not believe me, believe the works, that you may know and understand that the Father is in me, and I in the Fath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gain they tried to seize him, but he escaped their gras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Jesus went back across the Jordan to the place where John had been baptising in the early days. There he stay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many people came to him. They said, ‘Though John never performed a sign, all that John said about this man was tru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n that place many believed in Jes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atekeeper opens the gate for him, and the sheep listen to his voice. He calls his own sheep by name and leads them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as brought out all his own, he goes on ahead of them, and his sheep follow him because they know his vo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will never follow a stranger; in fact, they will run away from him because they do not recognise a stranger’s vo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used this figure of speech, but the Pharisees did not understand what he was telling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Jesus said again, ‘Very truly I tell you, I am the gate for the sheep.]]></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2026-06-15T08:08:51Z</dcterms:created>
  <dcterms:modified xsi:type="dcterms:W3CDTF">2026-06-15T08:08:51Z</dcterms:modified>
  <dc:title>Bible.com.au: John 10:1-42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