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608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himself was not the light; he came only as a witness to the l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true light that gives light to everyone was coming into the wor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as in the world, and though the world was made through him, the world did not recognis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came to that which was his own, but his own did not receiv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to all who did receive him, to those who believed in his name, he gave the right to become children of Go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ildren born not of natural descent, nor of human decision or a husband’s will, but born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rd became flesh and made his dwelling among us. We have seen his glory, the glory of the one and only Son, who came from the Father, full of grace and tr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hn testified concerning him. He cried out, saying, ‘This is the one I spoke about when I said, “He who comes after me has surpassed me because he was before m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ut of his fullness we have all received grace in place of grace already gi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w was given through Moses; grace and truth came through Jesus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rd became fle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one has ever seen God, but the one and only Son, who is himself God and is in the closest relationship with the Father, has made him known.John the Baptist denies being the Mess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is was John’s testimony when the Jewish leaders in Jerusalem sent priests and Levites to ask him who he wa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did not fail to confess, but confessed freely, ‘I am not the Mess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asked him, ‘Then who are you? Are you Elijah?’He said, ‘I am not.’‘Are you the Prophet?’He answered, ‘N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inally they said, ‘Who are you? Give us an answer to take back to those who sent us. What do you say about yoursel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hn replied in the words of Isaiah the prophet, ‘I am the voice of one calling in the wilderness, “Make straight the way for the Lor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e Pharisees who had been se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questioned him, ‘Why then do you baptise if you are not the Messiah, nor Elijah, nor the Proph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baptise with water,’ John replied, ‘but among you stands one you do not kno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s the one who comes after me, the straps of whose sandals I am not worthy to unt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was the Word, and the Word was with God, and the Word was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all happened at Bethany on the other side of the Jordan, where John was baptising.John testifies about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next day John saw Jesus coming towards him and said, ‘Look, the Lamb of God, who takes away the sin of the wor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the one I meant when I said, “A man who comes after me has surpassed me because he was before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myself did not know him, but the reason I came baptising with water was that he might be revealed to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John gave this testimony: ‘I saw the Spirit come down from heaven as a dove and remain on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 myself did not know him, but the one who sent me to baptise with water told me, “The man on whom you see the Spirit come down and remain is the one who will baptise with the Holy Spir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have seen and I testify that this is God’s Chosen One.’John’s disciples follow Jes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next day John was there again with two of his discipl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he saw Jesus passing by, he said, ‘Look, the Lamb of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 two disciples heard him say this, they followed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with God in the beginn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urning round, Jesus saw them following and asked, ‘What do you want?’They said, ‘Rabbi’ (which means ‘Teacher’), ‘where are you stay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Come,’ he replied, ‘and you will see.’So they went and saw where he was staying, and they spent that day with him. It was about four in the afterno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rew, Simon Peter’s brother, was one of the two who heard what John had said and who had followed Jesu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first thing Andrew did was to find his brother Simon and tell him, ‘We have found the Messiah’ (that is, the Chri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brought him to Jesus.Jesus looked at him and said, ‘You are Simon son of John. You will be called Cephas’ (which, when translated, is Peter).Jesus calls Philip and Nathanae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next day Jesus decided to leave for Galilee. Finding Philip, he said to him, ‘Follow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hilip, like Andrew and Peter, was from the town of Bethsaid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hilip found Nathanael and told him, ‘We have found the one Moses wrote about in the Law, and about whom the prophets also wrote – Jesus of Nazareth, the son of Josep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azareth! Can anything good come from there?’ Nathanael asked.‘Come and see,’ said Philip.]]></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Jesus saw Nathanael approaching, he said of him, ‘Here truly is an Israelite in whom there is no dece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rough him all things were made; without him nothing was made that has been mad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ow do you know me?’ Nathanael asked.Jesus answered, ‘I saw you while you were still under the fig-tree before Philip called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Nathanael declared, ‘Rabbi, you are the Son of God; you are the king of Israel.’]]></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said, ‘You believe because I told you I saw you under the fig-tree. You will see greater things than tha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then added, ‘Very truly I tell you, you will see “heaven open, and the angels of God ascending and descending on” the Son of M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him was life, and that life was the light of all manki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ight shines in the darkness, and the darkness has not overcom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as a man sent from God whose name was Joh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came as a witness to testify concerning that light, so that through him all might believ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2026-06-04T03:42:18Z</dcterms:created>
  <dcterms:modified xsi:type="dcterms:W3CDTF">2026-06-04T03:42:18Z</dcterms:modified>
  <dc:title>Bible.com.au: John 1:1-51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