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will be put to shame;they will be dismayed and trapped.Since they have rejected the word of the Lord,what kind of wisdom do they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will give their wives to other menand their fields to new owners.From the least to the greatest,all are greedy for gain;prophets and priests alike,all practise dece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dress the wound of my peopleas though it were not serious.‘Peace, peace,’ they say,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they ashamed of their detestable conduct?No, they have no shame at all;they do not even know how to blush.So they will fall among the fallen;they will be brought down when they are punished,say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 will take away their harvest,declares the Lord.There will be no grapes on the vine.There will be no figs on the tree,and their leaves will wither.What I have given themwill be taken from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are we sitting here?Gather together!Let us flee to the fortified citiesand perish there!For the Lord our God has doomed us to perishand given us poisoned water to drink,because we have sinned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hoped for peacebut no good has come,for a time of healingbut there is only te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the enemy’s horsesis heard from Dan;at the neighing of their stallionsthe whole land trembles.They have come to devourthe land and everything in it,the city and all who live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 I will send venomous snakes among you,vipers that cannot be charmed,and they will bite you,’declares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ho are my Comforter in sorrow,my heart is faint with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At that time, declares the Lord, the bones of the kings and officials of Judah, the bones of the priests and prophets, and the bones of the people of Jerusalem will be removed from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the cry of my peoplefrom a land far away:‘Is the Lord not in Zion?Is her King no longer there?’‘Why have they aroused my anger with their images,with their worthless foreign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the summer has ended,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my people are crushed, I am crushed;I mourn, and horror grips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Is there no physician there?Why then is there no healingfor the wound of m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be exposed to the sun and the moon and all the stars of the heavens, which they have loved and served and which they have followed and consulted and worshipped. They will not be gathered up or buried, but will be like dung lying on the 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ver I banish them, all the survivors of this evil nation will prefer death to life, declares the Lord Almighty.”Sin and punish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m, “This is what the Lord says:‘ “When people fall down, do they not get up?When someone turns away, do they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have these people turned away?Why does Jerusalem always turn away?They cling to deceit;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ave listened attentively,but they do not say what is right.None of them repent of their wickedness,saying, ‘What have I done?’Each pursues their own courselike a horse charging into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stork in the skyknows her appointed seasons,and the dove, the swift and the thrushobserve the time of their migration.But my people do not knowthe requirements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How can you say, ‘We are wise,for we have the law of the Lord,’when actually the lying pen of the scribeshas handled it falsel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2026-05-20T17:38:37Z</dcterms:created>
  <dcterms:modified xsi:type="dcterms:W3CDTF">2026-05-20T17:38:37Z</dcterms:modified>
  <dc:title>Bible.com.au: Jeremiah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