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under sie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lee for safety, people of Benjamin!Flee from Jerusalem!Sound the trumpet in Tekoa!Raise the signal over Beth Hakkerem!For disaster looms out of the north,even terrible destruc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Daughter Zion,so beautiful and delica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erds with their flocks will come against her;they will pitch their tents round her,each tending his own portion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Prepare for battle against her!Arise, let us attack at noon!But, alas, the daylight is fading,and the shadows of evening grow l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ise, let us attack at nightand destroy her fortresses!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‘Cut down the treesand build siege ramps against Jerusalem.This city must be punished;it is filled with oppress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well pours out its water,so she pours out her wickedness.Violence and destruction resound in her;her sickness and wounds are ever befor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arning, Jerusalem,or I will turn away from youand make your land desolateso that no-one can live in it.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‘Let them glean the remnant of Israelas thoroughly as a vine;pass your hand over the branches again,like one gathering grapes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can I speak and give warning?Who will listen to me?Their ears are closedso that they cannot hear.The word of the Lord is offensive to them;they find no pleasure in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full of the wrath of the Lord,and I cannot hold it in.‘Pour it out on the children in the streetand on the young men gathered together;both husband and wife will be caught in it,and the old, those weighed down with yea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will be turned over to others,together with their fields and their wives,when I stretch out my handagainst those who live in the land,’declare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From the least to the greatest,all are greedy for gain;prophets and priests alike,all practise dece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ess the wound of my peopleas though it were not serious.“Peace, peace,” they say,when there is no pe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ashamed of their detestable conduct?No, they have no shame at all;they do not even know how to blush.So they will fall among the fallen;they will be brought down when I punish them,’say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Stand at the crossroads and look;ask for the ancient paths,ask where the good way is, and walk in it,and you will find rest for your souls.But you said, “We will not walk in it.”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ointed watchmen over you and said,“Listen to the sound of the trumpet!”But you said, “We will not listen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, you nations;you who are witnesses,observe what will happen 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ou earth:I am bringing disaster on this people,the fruit of their schemes,because they have not listened to my wordsand have rejected my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I care about incense from Shebaor sweet calamus from a distant land?Your burnt offerings are not acceptable;your sacrifices do not please me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says:‘I will put obstacles before this people.Parents and children alike will stumble over them;neighbours and friends will perish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‘Look, an army is comingfrom the land of the north;a great nation is being stirred upfrom the ends of the ear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rmed with bow and spear;they are cruel and show no mercy.They sound like the roaring seaas they ride on their horses;they come like men in battle formationto attack you, Daughter Zion.’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reports about them,and our hands hang limp.Anguish has gripped us,pain like that of a woman in labou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o out to the fieldsor walk on the roads,for the enemy has a sword,and there is terror on every si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sackcloth, my people,and roll in ashes;mourn with bitter wailingas for an only son,for suddenly the destroyerwill come upon 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have made you a tester of metalsand my people the ore,that you may observeand test their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ardened rebels,going about to slander.They are bronze and iron;they all act corrupt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llows blow fiercelyto burn away the lead with fire,but the refining goes on in vain;the wicked are not purged ou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alled rejected silver,because the Lord has rejected them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2026-10-14T03:12:24Z</dcterms:created>
  <dcterms:modified xsi:type="dcterms:W3CDTF">2026-10-14T03:12:24Z</dcterms:modified>
  <dc:title>Bible.com.au: Jeremiah 6:1-30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