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We would have healed Babylon,but she cannot be healed;let us leave her and each go to our own land,for her judgment reaches to the skies,it rises as high as the heave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e Lord has vindicated us;come, let us tell in Zionwhat the Lord our God has d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arpen the arrows,take up the shields!The Lord has stirred up the kings of the Medes,because his purpose is to destroy Babylon.The Lord will take vengeance,vengeance for his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ft up a banner against the walls of Babylon!Reinforce the guard,station the watchmen,prepare an ambush!The Lord will carry out his purpose,his decree against the people of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ho live by many watersand are rich in treasures,your end has come,the time for you to be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Almighty has sworn by himself:I will surely fill you with troops, as with a swarm of locusts,and they will shout in triumph o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made the earth by his power;he founded the world by his wisdomand stretched out the heavens by his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 thunders, the waters in the heavens roar;he makes clouds rise from the ends of the earth.He sends lightning with the rainand brings out the wind from his storehou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one is senseless and without knowledge;every goldsmith is shamed by his idols.The images he makes are a fraud;they have no breath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worthless, the objects of mockery;when their judgment comes, they will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See, I will stir up the spirit of a destroyeragainst Babylon and the people of Leb Kam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ho is the Portion of Jacob is not like these,for he is the Maker of all things,including the people of his inheritance –the Lord Almighty is his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my war club,my weapon for battle –with you I shatter nations,with you I destroy kingdo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you I shatter horse and rider,with you I shatter chariot and dri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you I shatter man and woman,with you I shatter old man and youth,with you I shatter young man and young wo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you I shatter shepherd and flock,with you I shatter farmer and oxen,with you I shatter governors and officia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fore your eyes I will repay Babylon and all who live in Babylonia for all the wrong they have done in Zion,’ declares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am against you, you destroying mountain,you who destroy the whole earth,’declares the Lord.‘I will stretch out my hand against you,roll you off the cliffs,and make you a burnt-out mount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 rock will be taken from you for a cornerstone,nor any stone for a foundation,for you will be desolate for ever,’ declares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ft up a banner in the land!Blow the trumpet among the nations!Prepare the nations for battle against her;summon against her these kingdoms:Ararat, Minni and Ashkenaz.Appoint a commander against her;send up horses like a swarm of locus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epare the nations for battle against her –the kings of the Medes,their governors and all their officials,and all the countries they ru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send foreigners to Babylonto winnow her and to devastate her land;they will oppose her on every sidein the day of her disast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and trembles and writhes,for the Lord’s purposes against Babylon stand –to lay waste the land of Babylonso that no-one will live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bylon’s warriors have stopped fighting;they remain in their strongholds.Their strength is exhausted;they have become weaklings.Her dwellings are set on fire;the bars of her gates are bro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courier follows anotherand messenger follows messengerto announce to the king of Babylonthat his entire city is captur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river crossings seized,the marshes set on fire,and the soldiers terrif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what the Lord Almighty, the God of Israel, says:‘Daughter Babylon is like a threshing-floorat the time it is trampled;the time to harvest her will soon co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buchadnezzar king of Babylon has devoured us,he has thrown us into confusion,he has made us an empty jar.Like a serpent he has swallowed usand filled his stomach with our delicacies,and then has spewed us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y the violence done to our flesh be on Babylon,’say the inhabitants of Zion.‘May our blood be on those who live in Babylonia,’says Jerusal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this is what the Lord says:‘See, I will defend your causeand avenge you;I will dry up her seaand make her springs d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bylon will be a heap of ruins,a haunt of jackals,an object of horror and scorn,a place where no-one liv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r people all roar like young lions,they growl like lion cub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not the archer string his bow,nor let him put on his armour.Do not spare her young men;completely destroy her arm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hile they are aroused,I will set out a feast for themand make them drunk,so that they shout with laughter –then sleep for ever and not awake,’declares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them downlike lambs to the slaughter,like rams and goa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ow Sheshak will be captured,the boast of the whole earth seized!How desolate Babylon will beamong the nat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ea will rise over Babylon;its roaring waves will cover h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r towns will be desolate,a dry and desert land,a land where no-one lives,through which no-one travel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will punish Bel in Babylonand make him spew out what he has swallowed.The nations will no longer stream to him.And the wall of Babylon will fa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Come out of her, my people!Run for your lives!Run from the fierce anger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o not lose heart or be afraidwhen rumours are heard in the land;one rumour comes this year, another the next,rumours of violence in the landand of ruler against rul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the time will surely comewhen I will punish the idols of Babylon;her whole land will be disgracedand her slain will all lie fallen within 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heaven and earth and all that is in themwill shout for joy over Babylon,for out of the northdestroyers will attack her,’declares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fall down slain in Babylon,fatally wounded in her stree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bylon must fall because of Israel’s slain,just as the slain in all the earthhave fallen because of Babyl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ou who have escaped the sword,leave and do not linger!Remember the Lord in a distant land,and call to mind Jerusal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e are disgraced,for we have been insultedand shame covers our faces,because foreigners have enteredthe holy places of the Lord’s hou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ut days are coming,’ declares the Lord,‘when I will punish her idols,and throughout her landthe wounded will gro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Even if Babylon ascends to the heavensand fortifies her lofty stronghold,I will send destroyers against her,’declares the L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sound of a cry comes from Babylon,the sound of great destructionfrom the land of the Babylonian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Lord will destroy Babylon;he will silence her noisy din.Waves of enemies will rage like great waters;the roar of their voices will resoun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 destroyer will come against Babylon;her warriors will be captured,and their bows will be broken.For the Lord is a God of retribution;he will repay in ful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I will make her officials and wise men drunk,her governors, officers and warriors as well;they will sleep for ever and not awake,’declares the King, whose name is the Lord Almight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is is what the Lord Almighty says:‘Babylon’s thick wall will be levelledand her high gates set on fire;the peoples exhaust themselves for nothing,the nations’ labour is only fuel for the flam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srael and Judah have not been forsakenby their God, the Lord Almighty,though their land is full of guiltbefore the Holy One of Israe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is is the message Jeremiah the prophet gave to the staff officer Seraiah son of Neriah, the son of Mahseiah, when he went to Babylon with Zedekiah king of Judah in the fourth year of his reig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Jeremiah had written on a scroll about all the disasters that would come upon Babylon – all that had been recorded concerning Babylo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He said to Seraiah, ‘When you get to Babylon, see that you read all these words alou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say, “Lord, you have said you will destroy this place, so that neither people nor animals will live in it; it will be desolate for ev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When you finish reading this scroll, tie a stone to it and throw it into the Euphrat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n say, “So will Babylon sink to rise no more because of the disaster I will bring on her. And her people will fall.” ’The words of Jeremiah end her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e from Babylon!Run for your lives!Do not be destroyed because of her sins.It is time for the Lord’s vengeance;he will repay her what she deser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bylon was a gold cup in the Lord’s hand;she made the whole earth drunk.The nations drank her wine;therefore they have now gone m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bylon will suddenly fall and be broken.Wail over her!Get balm for her pain;perhaps she can be heale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2026-08-15T07:29:18Z</dcterms:created>
  <dcterms:modified xsi:type="dcterms:W3CDTF">2026-08-15T07:29:18Z</dcterms:modified>
  <dc:title>Bible.com.au: Jeremiah 51:1-64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