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9: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urn and flee, hide in deep caves,you who live in Dedan,for I will bring disaster on Esauat the time when I punis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grape pickers came to you,would they not leave a few grapes?If thieves came during the night,would they not steal only as much as they wa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ill strip Esau bare;I will uncover his hiding-places,so that he cannot conceal himself.His armed men are destroyed,also his allies and neighbours,so there is no-one to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ve your fatherless children; I will keep them alive.Your widows too can depend on m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says: ‘If those who do not deserve to drink the cup must drink it, why should you go unpunished? You will not go unpunished, but must drink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wear by myself,’ declares the Lord, ‘that Bozrah will become a ruin and a curse, an object of horror and reproach; and all its towns will be in ruins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heard a message from the Lord;an envoy was sent to the nations to say,‘Assemble yourselves to attack it!Rise up for b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 will make you small among the nations,despised by mank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error you inspireand the pride of your heart have deceived you,you who live in the clefts of the rocks,who occupy the heights of the hill.Though you build your nest as high as the eagle’s,from there I will bring you down,’declares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dom will become an object of horror;all who pass by will be appalled and will scoffbecause of all its wou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Sodom and Gomorrah were overthrown,along with their neighbouring towns,’ says the Lord,‘so no-one will live there;no people will dwell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ke a lion coming up from Jordan’s thicketsto a rich pasture-land,I will chase Edom from its land in an instant.Who is the chosen one I will appoint for this?Who is like me and who can challenge me?And what shepherd can stand agains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what the Lord has planned against Edom,what he has purposed against those who live in Teman:the young of the flock will be dragged away;their pasture will be appalled at their f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e sound of their fall the earth will tremble;their cry will resound to the Red S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ok! An eagle will soar and swoop down,spreading its wings over Bozrah.In that day the hearts of Edom’s warriorswill be like the heart of a woman in labour.A message about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oncerning Damascus:‘Hamath and Arpad are dismayed,for they have heard bad news.They are disheartened,troubled like the restless se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mascus has become feeble,she has turned to fleeand panic has gripped her;anguish and pain have seized her,pain like that of a woman in labou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y has the city of renown not been abandoned,the town in which I del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rely, her young men will fall in the streets;all her soldiers will be silenced in that day,’declares the Lord Almigh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set fire to the walls of Damascus;it will consume the fortresses of Ben-Hadad.’A message about Kedar and Haz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the Ammonites:This is what the Lord says:‘Has Israel no sons?Has Israel no heir?Why then has Molek taken possession of Gad?Why do his people live in its tow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oncerning Kedar and the kingdoms of Hazor, which Nebuchadnezzar king of Babylon attacked:This is what the Lord says:‘Arise, and attack Kedarand destroy the people of the Ea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ir tents and their flocks will be taken;their shelters will be carried offwith all their goods and camels.People will shout to them,“Terror on every sid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lee quickly away!Stay in deep caves, you who live in Hazor,’declares the Lord.‘Nebuchadnezzar king of Babylon has plotted against you;he has devised a plan against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rise and attack a nation at ease,which lives in confidence,’declares the Lord,‘a nation that has neither gates nor bars;its people live far from dang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camels will become plunder,and their large herds will be spoils of war.I will scatter to the winds those who are in distant placesand will bring disaster on them from every side,’declares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zor will become a haunt of jackals,a desolate place for ever.No-one will live there;no people will dwell in it.’A message about El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is the word of the Lord that came to Jeremiah the prophet concerning Elam, early in the reign of Zedekiah king of Jud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the Lord Almighty says:‘See, I will break the bow of Elam,the mainstay of their m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bring against Elam the four windsfrom the four quarters of heaven;I will scatter them to the four winds,and there will not be a nationwhere Elam’s exiles do not g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shatter Elam before their foes,before those who want to kill them;I will bring disaster on them,even my fierce anger,’declares the Lord.‘I will pursue them with the sworduntil I have made an end of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days are coming,’ declares the Lord,‘when I will sound the battle cryagainst Rabbah of the Ammonites;it will become a mound of ruins,and its surrounding villages will be set on fire.Then Israel will drive outthose who drove her out,’says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set my throne in Elamand destroy her king and officials,’declares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et I will restore the fortunes of Elamin days to come,’declares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il, Heshbon, for Ai is destroyed!Cry out, you inhabitants of Rabbah!Put on sackcloth and mourn;rush here and there inside the walls,for Molek will go into exile,together with his priests and offici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do you boast of your valleys,boast of your valleys so fruitful?Unfaithful Daughter Ammon,you trust in your riches and say,“Who will attack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ing terror on youfrom all those around you,’declares the Lord, the Lord Almighty.‘Every one of you will be driven away,and no-one will gather the fugit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afterwards, I will restore the fortunes of the Ammonites,’declares the Lord.A message about E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ncerning Edom:This is what the Lord Almighty says:‘Is there no longer wisdom in Teman?Has counsel perished from the prudent?Has their wisdom decaye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2026-06-02T19:55:50Z</dcterms:created>
  <dcterms:modified xsi:type="dcterms:W3CDTF">2026-06-02T19:55:50Z</dcterms:modified>
  <dc:title>Bible.com.au: Jeremiah 49:1-39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