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871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8: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destroyer will come against every town,and not a town will escape.The valley will be ruinedand the plateau destroyed,because the Lord has spok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ut salt on Moab,for she will be laid waste;her towns will become desolate,with no-one to live in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 curse on anyone who is lax in doing the Lord’s work!A curse on anyone who keeps their sword from bloodsh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oab has been at rest from youth,like wine left on its dregs,not poured from one jar to another –she has not gone into exile.So she tastes as she did,and her aroma is unchang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days are coming,’ declares the Lord,‘when I will send men who pour from pitchers,and they will pour her out;they will empty her pitchersand smash her ja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Moab will be ashamed of Chemosh,as Israel was ashamedwhen they trusted in Beth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ow can you say, “We are warriors,men valiant in batt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ab will be destroyed and her towns invaded;her finest young men will go down in the slaughter,’declares the King, whose name is the Lord Almigh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fall of Moab is at hand;her calamity will come quickl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ourn for her, all who live around her,all who know her fame;say, “How broken is the mighty sceptre,how broken the glorious staf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message about Moa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ome down from your gloryand sit on the parched ground,you inhabitants of Daughter Dibon,for the one who destroys Moabwill come up against youand ruin your fortified cit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tand by the road and watch,you who live in Aroer.Ask the man fleeing and the woman escaping,ask them, “What has happen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ab is disgraced, for she is shattered.Wail and cry out!Announce by the Arnonthat Moab is destroy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udgment has come to the plateau –to Holon, Jahzah and Mepha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o Dibon, Nebo and Beth Diblatha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o Kiriathaim, Beth Gamul and Beth Me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o Kerioth and Bozrah –to all the towns of Moab, far and nea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oab’s horn is cut off;her arm is broken,’declares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ake her drunk,for she has defied the Lord.Let Moab wallow in her vomit;let her be an object of ridicu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s not Israel the object of your ridicule?Was she caught among thieves,that you shake your head in scornwhenever you speak of 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oncerning Moab:This is what the Lord Almighty, the God of Israel, says:‘Woe to Nebo, for it will be ruined.Kiriathaim will be disgraced and captured;the stronghold will be disgraced and shatter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bandon your towns and dwell among the rocks,you who live in Moab.Be like a dove that makes its nestat the mouth of a cav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e have heard of Moab’s pride –how great is her arrogance! –of her insolence, her pride, her conceitand the haughtiness of her hear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know her insolence but it is futile,’ declares the Lord,‘and her boasts accomplish noth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refore I wail over Moab,for all Moab I cry out,I moan for the people of Kir Harese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weep for you, as Jazer weeps,you vines of Sibmah.Your branches spread as far as the sea;they reached as far as Jazer.The destroyer has fallenon your ripened fruit and grap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oy and gladness are gonefrom the orchards and fields of Moab.I have stopped the flow of wine from the presses;no-one treads them with shouts of joy.Although there are shouts,they are not shouts of jo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sound of their cry risesfrom Heshbon to Elealeh and Jahaz,from Zoar as far as Horonaim and Eglath Shelishiyah,for even the waters of Nimrim are dried up.]]></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n Moab I will put an endto those who make offerings on the high placesand burn incense to their gods,’ declares the L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my heart laments for Moab like the music of a pipe;it laments like a pipe for the people of Kir Hareseth.The wealth they acquired is gon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Every head is shavedand every beard cut off;every hand is slashedand every waist is covered with sackclo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ab will be praised no more;in Heshbon people will plot her downfall:“Come, let us put an end to that nation.”You, the people of Madmen, will also be silenced;the sword will pursue yo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On all the roofs in Moaband in the public squaresthere is nothing but mourning,for I have broken Moablike a jar that no-one wants,’ declares the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ow shattered she is! How they wail!How Moab turns her back in shame!Moab has become an object of ridicule,an object of horror to all those around h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is is what the Lord says:‘Look! An eagle is swooping down,spreading its wings over Moab.]]></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Kerioth will be capturedand the strongholds taken.In that day the hearts of Moab’s warriorswill be like the heart of a woman in labou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Moab will be destroyed as a nationbecause she defied the Lor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error and pit and snare await you,you people of Moab,’declares the Lor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Whoever flees from the terrorwill fall into a pit,whoever climbs out of the pitwill be caught in a snare;for I will bring on Moabthe year of her punishment,’declares the Lor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n the shadow of Heshbonthe fugitives stand helpless,for a fire has gone out from Heshbon,a blaze from the midst of Sihon;it burns the foreheads of Moab,the skulls of the noisy boaster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oe to you, Moab!The people of Chemosh are destroyed;your sons are taken into exileand your daughters into captivity.]]></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Yet I will restore the fortunes of Moabin days to come,’declares the Lord.Here ends the judgment on Moab.]]></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ries of anguish arise from Horonaim,cries of great havoc and destructio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ab will be broken;her little ones will cry ou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go up the hill to Luhith,weeping bitterly as they go;on the road down to Horonaimanguished cries over the destruction are hea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lee! Run for your lives;become like a bush in the dese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ince you trust in your deeds and riches,you too will be taken captive,and Chemosh will go into exile,together with his priests and officials.]]></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2026-05-26T04:47:26Z</dcterms:created>
  <dcterms:modified xsi:type="dcterms:W3CDTF">2026-05-26T04:47:26Z</dcterms:modified>
  <dc:title>Bible.com.au: Jeremiah 48:1-47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