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presProps" Target="presProps.xml"/>
  <Relationship Id="rId14" Type="http://schemas.openxmlformats.org/officeDocument/2006/relationships/viewProps" Target="viewProps.xml"/>
  <Relationship Id="rId15"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117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Jeremiah 47:1-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U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A message about the Philistin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This is the word of the Lord that came to Jeremiah the prophet concerning the Philistines before Pharaoh attacked Gaz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This is what the Lord says:‘See how the waters are rising in the north;they will become an overflowing torrent.They will overflow the land and everything in it,the towns and those who live in them.The people will cry out;all who dwell in the land will wail]]></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at the sound of the hooves of galloping steeds,at the noise of enemy chariotsand the rumble of their wheels.Parents will not turn to help their children;their hands will hang limp.]]></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For the day has cometo destroy all the Philistinesand to remove all survivorswho could help Tyre and Sidon.The Lord is about to destroy the Philistines,the remnant from the coasts of Caphtor.]]></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Gaza will shave her head in mourning;Ashkelon will be silenced.You remnant on the plain,how long will you cut yourselv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 “Alas, sword of the Lord,how long till you rest?Return to your sheath;cease and be still.”]]></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But how can it restwhen the Lord has commanded it,when he has ordered itto attack Ashkelon and the coas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10</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2026-07-23T08:30:55Z</dcterms:created>
  <dcterms:modified xsi:type="dcterms:W3CDTF">2026-07-23T08:30:55Z</dcterms:modified>
  <dc:title>Bible.com.au: Jeremiah 47:1-7 (NIVUK)</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