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Philistines before Pharaoh attacked Gaz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See how the waters are rising in the north;they will become an overflowing torrent.They will overflow the land and everything in it,the towns and those who live in them.The people will cry out;all who dwell in the land will wa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ound of the hooves of galloping steeds,at the noise of enemy chariotsand the rumble of their wheels.Parents will not turn to help their children;their hands will hang li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has cometo destroy all the Philistinesand to remove all survivorswho could help Tyre and Sidon.The Lord is about to destroy the Philistines,the remnant from the coasts of Capht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za will shave her head in mourning;Ashkelon will be silenced.You remnant on the plain,how long will you cut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Alas, sword of the Lord,how long till you rest?Return to your sheath;cease and be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ow can it restwhen the Lord has commanded it,when he has ordered itto attack Ashkelon and the coast?’]]></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Jeremiah 47:1-7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