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5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le the Jews are watching, take some large stones with you and bury them in clay in the brick pavement at the entrance to Pharaoh’s palace in Tahpanh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y to them, “This is what the Lord Almighty, the God of Israel, says: I will send for my servant Nebuchadnezzar king of Babylon, and I will set his throne over these stones I have buried here; he will spread his royal canopy abov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come and attack Egypt, bringing death to those destined for death, captivity to those destined for captivity, and the sword to those destined for the sw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set fire to the temples of the gods of Egypt; he will burn their temples and take their gods captive. As a shepherd picks his garment clean of lice, so he will pick Egypt clean and dep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in the temple of the sun in Egypt he will demolish the sacred pillars and will burn down the temples of the gods of Egyp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remiah had finished telling the people all the words of the Lord their God – everything the Lord had sent him to tell the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zariah son of Hoshaiah and Johanan son of Kareah and all the arrogant men said to Jeremiah, ‘You are lying! The Lord our God has not sent you to say, “You must not go to Egypt to settle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Baruch son of Neriah is inciting you against us to hand us over to the Babylonians, so that they may kill us or carry us into exile to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ohanan son of Kareah and all the army officers and all the people disobeyed the Lord’s command to stay in the land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stead, Johanan son of Kareah and all the army officers led away all the remnant of Judah who had come back to live in the land of Judah from all the nations where they had been scatt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lso led away all those whom Nebuzaradan commander of the imperial guard had left with Gedaliah son of Ahikam, the son of Shaphan – the men, the women, the children and the king’s daughters. And they took Jeremiah the prophet and Baruch son of Neriah along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entered Egypt in disobedience to the Lord and went as far as Tahpanh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ahpanhes the word of the Lord came to Jeremiah:]]></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2026-05-20T17:47:13Z</dcterms:created>
  <dcterms:modified xsi:type="dcterms:W3CDTF">2026-05-20T17:47:13Z</dcterms:modified>
  <dc:title>Bible.com.au: Jeremiah 43:1-13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