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cistern where he threw all the bodies of the men he had killed along with Gedaliah was the one King Asa had made as part of his defence against Baasha king of Israel. Ishmael son of Nethaniah filled it wi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mael made captives of all the rest of the people who were in Mizpah – the king’s daughters along with all the others who were left there, over whom Nebuzaradan commander of the imperial guard had appointed Gedaliah son of Ahikam. Ishmael son of Nethaniah took them captive and set out to cross over to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hanan son of Kareah and all the army officers who were with him heard about all the crimes Ishmael son of Nethaniah had commi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ok all their men and went to fight Ishmael son of Nethaniah. They caught up with him near the great pool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ll the people Ishmael had with him saw Johanan son of Kareah and the army officers who were with him,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people Ishmael had taken captive at Mizpah turned and went over to Johanan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son of Nethaniah and eight of his men escaped from Johanan and fled to the Ammonites.Flight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hanan son of Kareah and all the army officers who were with him led away all the people of Mizpah who had survived, whom Johanan had recovered from Ishmael son of Nethaniah after Ishmael had assassinated Gedaliah son of Ahikam – the soldiers, women, children and court officials he had recovered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went on, stopping at Geruth Kimham near Bethlehem on their way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escape the Babylonians. They were afraid of them because Ishmael son of Nethaniah had killed Gedaliah son of Ahikam, whom the king of Babylon had appointed as governor over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shmael son of Nethaniah, the son of Elishama, who was of royal blood and had been one of the king’s officers, came with ten men to Gedaliah son of Ahikam at Mizpah. While they were eating together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mael son of Nethaniah and the ten men who were with him got up and struck down Gedaliah son of Ahikam, the son of Shaphan, with the sword, killing the one whom the king of Babylon had appointed as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killed all the men of Judah who were with Gedaliah at Mizpah, as well as the Babylonian soldiers who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ay after Gedaliah’s assassination, before anyone knew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ighty men who had shaved off their beards, torn their clothes and cut themselves came from Shechem, Shiloh and Samaria, bringing grain offerings and incense with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hmael son of Nethaniah went out from Mizpah to meet them, weeping as he went. When he met them, he said, ‘Come to Gedaliah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went into the city, Ishmael son of Nethaniah and the men who were with him slaughtered them and threw them into a ciste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of them said to Ishmael, ‘Don’t kill us! We have wheat and barley, olive oil and honey, hidden in a field.’ So he let them alone and did not kill them with the other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2026-05-25T19:37:43Z</dcterms:created>
  <dcterms:modified xsi:type="dcterms:W3CDTF">2026-05-25T19:37:43Z</dcterms:modified>
  <dc:title>Bible.com.au: Jeremiah 41:1-18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