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declares the Lord,‘the king and the officials will lose heart,the priests will be horrified,and the prophets will be appa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said, ‘Alas, Sovereign Lord! How completely you have deceived this people and Jerusalem by saying, “You will have peace,” when the sword is at our throa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this people and Jerusalem will be told, ‘A scorching wind from the barren heights in the desert blows towards my people, but not to winnow or clea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wind too strong for that comes from me. Now I pronounce my judgments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ok! He advances like the clouds,his chariots come like a whirlwind,his horses are swifter than eagles.Woe to us! We are rui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rusalem, wash the evil from your heart and be saved.How long will you harbour wicked though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voice is announcing from Dan,proclaiming disaster from the hills of Ephr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ll this to the nations,proclaim concerning Jerusalem:“A besieging army is coming from a distant land,raising a war cry against the cities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urround her like men guarding a field,because she has rebelled against me,” ’declares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own conduct and actionshave brought this on you.This is your punishment.How bitter it is!How it pierces to the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Israel, will return,’ declares the Lord,‘then return to me.’‘If you put your detestable idols out of my sightand no longer go astr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h, my anguish, my anguish!I writhe in pain.Oh, the agony of my heart!My heart pounds within me,I cannot keep silent.For I have heard the sound of the trumpet;I have heard the battle c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isaster follows disaster;the whole land lies in ruins.In an instant my tents are destroyed,my shelter in a mo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long must I see the battle standardand hear the sound of the trump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people are fools;they do not know me.They are senseless children;they have no understanding.They are skilled in doing evil;they know not how to do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looked at the earth,and it was formless and empty;and at the heavens,and their light was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looked at the mountains,and they were quaking;all the hills were sw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looked, and there were no people;every bird in the sky had flown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looked, and the fruitful land was a desert;all its towns lay in ruinsbefore the Lord, before his fierce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what the Lord says:‘The whole land will be ruined,though I will not destroy it complete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e earth will mournand the heavens above grow dark,because I have spoken and will not relent,I have decided and will not turn 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in a truthful, just and righteous wayyou swear, “As surely as the Lord lives,”then the nations will invoke blessings by himand in him they will boa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 sound of horsemen and archersevery town takes to flight.Some go into the thickets;some climb up among the rocks.All the towns are deserted;no-one lives i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at are you doing, you devastated one?Why dress yourself in scarletand put on jewels of gold?Why highlight your eyes with makeup?You adorn yourself in vain.Your lovers despise you;they want to kill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hear a cry as of a woman in labour,a groan as of one bearing her first child –the cry of Daughter Zion gasping for breath,stretching out her hands and saying,‘Alas! I am fainting;my life is given over to murder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 to the people of Judah and to Jerusalem:‘Break up your unploughed groundand do not sow among thor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ircumcise yourselves to the Lord,circumcise your hearts,you people of Judah and inhabitants of Jerusalem,or my wrath will flare up and burn like firebecause of the evil you have done –burn with no-one to quench it.Disaster from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nounce in Judah and proclaim in Jerusalem and say:“Sound the trumpet throughout the land!”Cry aloud and say:“Gather together!Let us flee to the fortified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ise the signal to go to Zion!Flee for safety without delay!For I am bringing disaster from the north,even terrible destru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lion has come out of his lair;a destroyer of nations has set out.He has left his placeto lay waste your land.Your towns will lie in ruinswithout inhabit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put on sackcloth,lament and wail,for the fierce anger of the Lordhas not turned away from u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2026-06-02T20:06:32Z</dcterms:created>
  <dcterms:modified xsi:type="dcterms:W3CDTF">2026-06-02T20:06:32Z</dcterms:modified>
  <dc:title>Bible.com.au: Jeremiah 4:1-31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