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return and attack this city; they will capture it and burn it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 do not deceive yourselves, thinking, “The Babylonians will surely leave us.” They will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were to defeat the entire Babylonian army that is attacking you and only wounded men were left in their tents, they would come out and burn this city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Babylonian army had withdrawn from Jerusalem because of Pharaoh’s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remiah started to leave the city to go to the territory of Benjamin to get his share of the property among the peopl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he reached the Benjamin Gate, the captain of the guard, whose name was Irijah son of Shelemiah, the son of Hananiah, arrested him and said, ‘You are deserting to the Babylon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not true!’ Jeremiah said. ‘I am not deserting to the Babylonians.’ But Irijah would not listen to him; instead, he arrested Jeremiah and brought him to the offici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re angry with Jeremiah and had him beaten and imprisoned in the house of Jonathan the secretary, which they had made into a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remiah was put into a vaulted cell in a dungeon, where he remained a long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King Zedekiah sent for him and had him brought to the palace, where he asked him privately, ‘Is there any word from the Lord?’‘Yes,’ Jeremiah replied, ‘you will be delivered into the hands of the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n pri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remiah said to King Zedekiah, ‘What crime have I committed against you or your attendants or this people, that you have put me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your prophets who prophesied to you, “The king of Babylon will not attack you or this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now, my lord the king, please listen. Let me bring my petition before you: do not send me back to the house of Jonathan the secretary, or I shall die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Zedekiah then gave orders for Jeremiah to be placed in the courtyard of the guard and given a loaf of bread from the street of the bakers each day until all the bread in the city was gone. So Jeremiah remained in the courtyard of the gu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son of Josiah was made king of Judah by Nebuchadnezzar king of Babylon; he reigned in place of Jehoiachin son of Jehoiak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ither he nor his attendants nor the people of the land paid any attention to the words the Lord had spoken through Jeremia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however, sent Jehukal son of Shelemiah with the priest Zephaniah son of Maaseiah to Jeremiah the prophet with this message: ‘Please pray to the Lord our Go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was free to come and go among the people, for he had not yet been put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s army had marched out of Egypt, and when the Babylonians who were besieging Jerusalem heard the report about them, they withdrew from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rd of the Lord came to Jeremiah the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the God of Israel, says: tell the king of Judah, who sent you to enquire of me, “Pharaoh’s army, which has marched out to support you, will go back to its own land, to Egyp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2026-06-15T08:08:36Z</dcterms:created>
  <dcterms:modified xsi:type="dcterms:W3CDTF">2026-06-15T08:08:36Z</dcterms:modified>
  <dc:title>Bible.com.au: Jeremiah 37:1-21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