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have obeyed everything our forefather Jehonadab son of Rekab commanded us. Neither we nor our wives nor our sons and daughters have ever drunk w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r built houses to live in or had vineyards, fields or cro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ve lived in tents and have fully obeyed everything our forefather Jehonadab commanded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Nebuchadnezzar king of Babylon invaded this land, we said, “Come, we must go to Jerusalem to escape the Babylonian and Aramean armies.” So we have remained i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rd of the Lord came to Jeremiah,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the Lord Almighty, the God of Israel, says: go and tell the people of Judah and those living in Jerusalem, “Will you not learn a lesson and obey my words?” declare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honadab son of Rekab ordered his descendants not to drink wine and this command has been kept. To this day they do not drink wine, because they obey their forefather’s command. But I have spoken to you again and again, yet you have not obeye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gain and again I sent all my servants the prophets to you. They said, ‘Each of you must turn from your wicked ways and reform your actions; do not follow other gods to serve them. Then you shall live in the land I have given to you and your ancestors.’ But you have not paid attention or listened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escendants of Jehonadab son of Rekab have carried out the command their forefather gave them, but these people have not obeyed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is is what the Lord God Almighty, the God of Israel, says: “Listen! I am going to bring on Judah and on everyone living in Jerusalem every disaster I pronounced against them. I spoke to them, but they did not listen; I called to them, but they did not answ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kab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remiah said to the family of the Rekabites, ‘This is what the Lord Almighty, the God of Israel, says: “You have obeyed the command of your forefather Jehonadab and have followed all his instructions and have done everything he ord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is is what the Lord Almighty, the God of Israel, says: “Jehonadab son of Rekab shall never fail to have a descendant to serve m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 during the reign of Jehoiakim son of Josiah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to the Rekabite family and invite them to come to one of the side rooms of the house of the Lord and give them wine to drin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went to get Jaazaniah son of Jeremiah, the son of Habazziniah, and his brothers and all his sons – the whole family of the Rekab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brought them into the house of the Lord, into the room of the sons of Hanan son of Igdaliah the man of God. It was next to the room of the officials, which was over that of Maaseiah son of Shallum the door-kee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set bowls full of wine and some cups before the Rekabites and said to them, ‘Drink some w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replied, ‘We do not drink wine, because our forefather Jehonadab son of Rekab gave us this command: “Neither you nor your descendants must ever drink w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you must never build houses, sow seed or plant vineyards; you must never have any of these things, but must always live in tents. Then you will live a long time in the land where you are nomads.”]]></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2026-06-23T06:03:22Z</dcterms:created>
  <dcterms:modified xsi:type="dcterms:W3CDTF">2026-06-23T06:03:22Z</dcterms:modified>
  <dc:title>Bible.com.au: Jeremiah 35:1-19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