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presProps" Target="presProps.xml"/>
  <Relationship Id="rId29" Type="http://schemas.openxmlformats.org/officeDocument/2006/relationships/viewProps" Target="viewProps.xml"/>
  <Relationship Id="rId3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3847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eremiah 34:1-22]]></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word came to Jeremiah from the Lord after King Zedekiah had made a covenant with all the people in Jerusalem to proclaim freedom for the slav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Everyone was to free their Hebrew slaves, both male and female; no-one was to hold a fellow Hebrew in bondag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all the officials and people who entered into this covenant agreed that they would free their male and female slaves and no longer hold them in bondage. They agreed, and set them fre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afterwards they changed their minds and took back the slaves they had freed and enslaved them agai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en the word of the Lord came to Jeremia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is is what the Lord, the God of Israel, says: I made a covenant with your ancestors when I brought them out of Egypt, out of the land of slavery. I sai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Every seventh year each of you must free any fellow Hebrews who have sold themselves to you. After they have served you for six years, you must let them go free.” Your ancestors, however, did not listen to me or pay attention to m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Recently you repented and did what is right in my sight: each of you proclaimed freedom to your own people. You even made a covenant before me in the house that bears my Nam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now you have turned round and profaned my name; each of you has taken back the male and female slaves you had set free to go where they wished. You have forced them to become your slaves agai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refore this is what the Lord says: you have not obeyed me; you have not proclaimed freedom to your own people. So I now proclaim “freedom” for you, declares the Lord – “freedom” to fall by the sword, plague and famine. I will make you abhorrent to all the kingdoms of the eart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rning to Zedekia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ose who have violated my covenant and have not fulfilled the terms of the covenant they made before me, I will treat like the calf they cut in two and then walked between its piec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leaders of Judah and Jerusalem, the court officials, the priests and all the people of the land who walked between the pieces of the calf,]]></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I will deliver into the hands of their enemies who want to kill them. Their dead bodies will become food for the birds and the wild animal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I will deliver Zedekiah king of Judah and his officials into the hands of their enemies who want to kill them, to the army of the king of Babylon, which has withdrawn from yo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I am going to give the order, declares the Lord, and I will bring them back to this city. They will fight against it, take it and burn it down. And I will lay waste the towns of Judah so that no-one can live ther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While Nebuchadnezzar king of Babylon and all his army and all the kingdoms and peoples in the empire he ruled were fighting against Jerusalem and all its surrounding towns, this word came to Jeremiah from the Lor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is is what the Lord, the God of Israel, says: go to Zedekiah king of Judah and tell him, “This is what the Lord says: I am about to give this city into the hands of the king of Babylon, and he will burn it dow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ou will not escape from his grasp but will surely be captured and given into his hands. You will see the king of Babylon with your own eyes, and he will speak with you face to face. And you will go to Babylo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 “Yet hear the Lord’s promise to you, Zedekiah king of Judah. This is what the Lord says concerning you: you will not die by the swor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you will die peacefully. As people made a funeral fire in honour of your predecessors, the kings who ruled before you, so they will make a fire in your honour and lament, ‘Alas, master!’ I myself make this promise, declares the Lord.”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n Jeremiah the prophet told all this to Zedekiah king of Judah, in Jerusal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ile the army of the king of Babylon was fighting against Jerusalem and the other cities of Judah that were still holding out – Lachish and Azekah. These were the only fortified cities left in Judah.Freedom for slaves]]></a:t>
            </a:r>
          </a:p>
        </p:txBody>
      </p:sp>
    </p:spTree>
  </p:cSld>
  <p:clrMapOvr>
    <a:masterClrMapping/>
  </p:clrMapOvr>
</p:sld>
</file>

<file path=ppt/theme/theme1.xml><?xml version="1.0" encoding="utf-8"?>
<a:theme xmlns:a="http://schemas.openxmlformats.org/drawingml/2006/main" name="Theme89">
  <a:themeElements>
    <a:clrScheme name="Theme8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2026-06-11T23:56:41Z</dcterms:created>
  <dcterms:modified xsi:type="dcterms:W3CDTF">2026-06-11T23:56:41Z</dcterms:modified>
  <dc:title>Bible.com.au: Jeremiah 34:1-22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