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7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cleanse them from all the sin they have committed against me and will forgive all their sins of rebellion agains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is city will bring me renown, joy, praise and honour before all nations on earth that hear of all the good things I do for it; and they will be in awe and will tremble at the abundant prosperity and peace I provide for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You say about this place, ‘It is a desolate waste, without people or animals.’ Yet in the towns of Judah and the streets of Jerusalem that are deserted, inhabited by neither people nor animals, there will be heard once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unds of joy and gladness, the voices of bride and bridegroom, and the voices of those who bring thank-offerings to the house of the Lord, saying,‘Give thanks to the Lord Almighty,for the Lord is good;his love endures for ever.’For I will restore the fortunes of the land as they were before,” say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Almighty says: “In this place, desolate and without people or animals – in all its towns there will again be pastures for shepherds to rest their floc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owns of the hill country, of the western foothills and of the Negev, in the territory of Benjamin, in the villages around Jerusalem and in the towns of Judah, flocks will again pass under the hand of the one who counts them,” say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e days are coming,” declares the Lord, “when I will fulfil the good promise I made to the people of Israel and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In those days and at that timeI will make a righteous Branch sprout from David’s line;he will do what is just and right in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 Judah will be savedand Jerusalem will live in safety.This is the name by which it will be called:The Lord Our Righteous Savio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is what the Lord says: “David will never fail to have a man to sit on the throne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mise of resto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r will the Levitical priests ever fail to have a man to stand before me continually to offer burnt offerings, to burn grain offerings and to present sacrific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the Lord says: “If you can break my covenant with the day and my covenant with the night, so that day and night no longer come at their appointed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y covenant with David my servant – and my covenant with the Levites who are priests ministering before me – can be broken and David will no longer have a descendant to reign on his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ake the descendants of David my servant and the Levites who minister before me as countless as the stars in the sky and as measureless as the sand on the seasho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ve you not noticed that these people are saying, “The Lord has rejected the two kingdoms he chose”? So they despise my people and no longer regard them as a 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says: “If I have not made my covenant with day and night and established the laws of heaven and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 will reject the descendants of Jacob and David my servant and will not choose one of his sons to rule over the descendants of Abraham, Isaac and Jacob. For I will restore their fortunes and have compassion on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Jeremiah was still confined in the courtyard of the guard, the word of the Lord came to him a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he who made the earth, the Lord who formed it and established it – the Lord is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to me and I will answer you and tell you great and unsearchable things you do not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the God of Israel, says about the houses in this city and the royal palaces of Judah that have been torn down to be used against the siege ramps and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ight with the Babylonians: “They will be filled with the dead bodies of the people I will slay in my anger and wrath. I will hide my face from this city because of all its wicked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Nevertheless, I will bring health and healing to it; I will heal my people and will let them enjoy abundant peace and secu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bring Judah and Israel back from captivity and will rebuild them as they were befor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2026-06-12T00:01:11Z</dcterms:created>
  <dcterms:modified xsi:type="dcterms:W3CDTF">2026-06-12T00:01:11Z</dcterms:modified>
  <dc:title>Bible.com.au: Jeremiah 33:1-26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