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8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st as the Lord had said, my cousin Hanamel came to me in the courtyard of the guard and said, “Buy my field at Anathoth in the territory of Benjamin. Since it is your right to redeem it and possess it, buy it for yourself.”‘I knew that this was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bought the field at Anathoth from my cousin Hanamel and weighed out for him seventeen shekels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igned and sealed the deed, had it witnessed, and weighed out the silver on the sc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ook the deed of purchase – the sealed copy containing the terms and conditions, as well as the unsealed cop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gave this deed to Baruch son of Neriah, the son of Mahseiah, in the presence of my cousin Hanamel and of the witnesses who had signed the deed and of all the Jews sitting in the courtyard of the gu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ir presence I gave Baruch these instru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the God of Israel, says: take these documents, both the sealed and unsealed copies of the deed of purchase, and put them in a clay jar so that they will last a long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is what the Lord Almighty, the God of Israel, says: houses, fields and vineyards will again be bought in this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I had given the deed of purchase to Baruch son of Neriah, I prayed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 Sovereign Lord, you have made the heavens and the earth by your great power and outstretched arm. Nothing is too hard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buys a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w love to thousands but bring the punishment for the parents’ sins into the laps of their children after them. Great and mighty God, whose name is the Lord Almigh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at are your purposes and mighty are your deeds. Your eyes are open to the ways of all mankind; you reward each person according to their conduct and as their deeds deser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erformed signs and wonders in Egypt and have continued them to this day, in Israel and among all mankind, and have gained the renown that is still y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brought your people Israel out of Egypt with signs and wonders, by a mighty hand and an outstretched arm and with great ter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this land you had sworn to give to their ancestors, a land flowing with milk and hon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me in and took possession of it, but they did not obey you or follow your law; they did not do what you commanded them to do. So you brought all this disaster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e how the siege ramps are built up to take the city. Because of the sword, famine and plague, the city will be given into the hands of the Babylonians who are attacking it. What you said has happened, as you now s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gh the city will be given into the hands of the Babylonians, you, Sovereign Lord, say to me, “Buy the field with silver and have the transaction witness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the Lord, the God of all mankind. Is anything too hard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in the tenth year of Zedekiah king of Judah, which was the eighteenth year of Nebuchadnezz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is is what the Lord says: I am about to give this city into the hands of the Babylonians and to Nebuchadnezzar king of Babylon, who will captu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abylonians who are attacking this city will come in and set it on fire; they will burn it down, along with the houses where the people aroused my anger by burning incense on the roofs to Baal and by pouring out drink offerings to other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Israel and Judah have done nothing but evil in my sight from their youth; indeed, the people of Israel have done nothing but arouse my anger with what their hands have made, declares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the day it was built until now, this city has so aroused my anger and wrath that I must remove it from my s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Israel and Judah have provoked me by all the evil they have done – they, their kings and officials, their priests and prophets, the people of Judah and those living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turned their backs to me and not their faces; though I taught them again and again, they would not listen or respond to discipl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et up their vile images in the house that bears my Name and defi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built high places for Baal in the Valley of Ben Hinnom to sacrifice their sons and daughters to Molek, though I never commanded – nor did it enter my mind – that they should do such a detestable thing and so make Judah s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are saying about this city, “By the sword, famine and plague it will be given into the hands of the king of Babylon”; but this is what the Lord, the God of Israel, say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surely gather them from all the lands where I banish them in my furious anger and great wrath; I will bring them back to this place and let them live in saf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rmy of the king of Babylon was then besieging Jerusalem, and Jeremiah the prophet was confined in the courtyard of the guard in the royal palace of Jud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be my people, and I will be thei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give them singleness of heart and action, so that they will always fear me and that all will then go well for them and for their children afte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make an everlasting covenant with them: I will never stop doing good to them, and I will inspire them to fear me, so that they will never turn away from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rejoice in doing them good and will assuredly plant them in this land with all my heart and sou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is what the Lord says: as I have brought all this great calamity on this people, so I will give them all the prosperity I have promised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nce more fields will be bought in this land of which you say, “It is a desolate waste, without people or animals, for it has been given into the hands of the Babylonia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ields will be bought for silver, and deeds will be signed, sealed and witnessed in the territory of Benjamin, in the villages around Jerusalem, in the towns of Judah and in the towns of the hill country, of the western foothills and of the Negev, because I will restore their fortunes, declares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Zedekiah king of Judah had imprisoned him there, saying, ‘Why do you prophesy as you do? You say, “This is what the Lord says: I am about to give this city into the hands of the king of Babylon, and he will captu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dekiah king of Judah will not escape the Babylonians but will certainly be given into the hands of the king of Babylon, and will speak with him face to face and see him with his own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Zedekiah to Babylon, where he will remain until I deal with him, declares the Lord. If you fight against the Babylonians, you will not succe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emiah said, ‘The word of the Lord came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namel son of Shallum your uncle is going to come to you and say, “Buy my field at Anathoth, because as nearest relative it is your right and duty to buy i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2026-05-23T18:42:40Z</dcterms:created>
  <dcterms:modified xsi:type="dcterms:W3CDTF">2026-05-23T18:42:40Z</dcterms:modified>
  <dc:title>Bible.com.au: Jeremiah 32:1-44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