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497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1: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will come with weeping;they will pray as I bring them back.I will lead them beside streams of wateron a level path where they will not stumble,because I am Israel’s father,and Ephraim is my firstborn s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ar the word of the Lord, you nations;proclaim it in distant coastlands:“He who scattered Israel will gather themand will watch over his flock like a shephe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e Lord will deliver Jacoband redeem them from the hand of those stronger than the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will come and shout for joy on the heights of Zion;they will rejoice in the bounty of the Lord –the grain, the new wine and the olive oil,the young of the flocks and herds.They will be like a well-watered garden,and they will sorrow no mo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young women will dance and be glad,young men and old as well.I will turn their mourning into gladness;I will give them comfort and joy instead of sorrow.]]></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satisfy the priests with abundance,and my people will be filled with my bounty,’declares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is is what the Lord says:‘A voice is heard in Ramah,mourning and great weeping,Rachel weeping for her childrenand refusing to be comforted,because they are no mo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is what the Lord says:‘Restrain your voice from weepingand your eyes from tears,for your work will be rewarded,’declares the Lord.‘They will return from the land of the enem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there is hope for your descendants,’declares the Lord.‘Your children will return to their own la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have surely heard Ephraim’s moaning:“You disciplined me like an unruly calf,and I have been disciplined.Restore me, and I will return,because you are the Lord my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at time,’ declares the Lord, ‘I will be the God of all the families of Israel, and they will be my peo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fter I strayed,I repented;after I came to understand,I beat my breast.I was ashamed and humiliatedbecause I bore the disgrace of my you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s not Ephraim my dear son,the child in whom I delight?Though I often speak against him,I still remember him.Therefore my heart yearns for him;I have great compassion for him,’declares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et up road signs;put up guideposts.Take note of the highway,the road that you take.Return, Virgin Israel,return to your town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ow long will you wander,unfaithful Daughter Israel?The Lord will create a new thing on earth –the woman will return to the m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is is what the Lord Almighty, the God of Israel, says: ‘When I bring them back from captivity, the people in the land of Judah and in its towns will once again use these words: “The Lord bless you, you prosperous city, you sacred mountai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People will live together in Judah and all its towns – farmers and those who move about with their flock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will refresh the weary and satisfy the fain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t this I awoke and looked around. My sleep had been pleasant to 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days are coming,’ declares the Lord, ‘when I will plant the kingdoms of Israel and Judah with the offspring of people and of animal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Just as I watched over them to uproot and tear down, and to overthrow, destroy and bring disaster, so I will watch over them to build and to plant,’ declares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what the Lord says:‘The people who survive the swordwill find favour in the wilderness;I will come to give rest to Israe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n those days people will no longer say,“The parents have eaten sour grapes,and the children’s teeth are set on edg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nstead, everyone will die for their own sin; whoever eats sour grapes – their own teeth will be set on edg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days are coming,’ declares the Lord,‘when I will make a new covenantwith the people of Israeland with the people of Juda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t will not be like the covenantI made with their ancestorswhen I took them by the handto lead them out of Egypt,because they broke my covenant,though I was a husband to them,’declares the Lor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is is the covenant that I will make with the people of Israelafter that time,’ declares the Lord.‘I will put my law in their mindsand write it on their hearts.I will be their God,and they will be my peopl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No longer will they teach their neighbour,or say to one another, “Know the Lord,”because they will all know me,from the least of them to the greatest,’declares the Lord.‘For I will forgive their wickednessand will remember their sins no mor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is is what the Lord says,he who appoints the sunto shine by day,who decrees the moon and starsto shine by night,who stirs up the seaso that its waves roar –the Lord Almighty is his nam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Only if these decrees vanish from my sight,’declares the Lord,‘will Israel ever ceasebeing a nation before m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is is what the Lord says:‘Only if the heavens above can be measuredand the foundations of the earth below be searched outwill I reject all the descendants of Israelbecause of all they have done,’declares the Lor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days are coming,’ declares the Lord, ‘when this city will be rebuilt for me from the Tower of Hananel to the Corner Gat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ord appeared to us in the past, saying:‘I have loved you with an everlasting love;I have drawn you with unfailing kindnes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 measuring line will stretch from there straight to the hill of Gareb and then turn to Goa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 whole valley where dead bodies and ashes are thrown, and all the terraces out to the Kidron Valley on the east as far as the corner of the Horse Gate, will be holy to the Lord. The city will never again be uprooted or demolishe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build you up again,and you, Virgin Israel, will be rebuilt.Again you will take up your tambourinesand go out to dance with the joyfu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gain you will plant vineyardson the hills of Samaria;the farmers will plant themand enjoy their fru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 will be a day when watchmen cry outon the hills of Ephraim,“Come, let us go up to Zion,to the Lord our God.”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is is what the Lord says:‘Sing with joy for Jacob;shout for the foremost of the nations.Make your praises heard, and say,“Lord, save your people,the remnant of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ee, I will bring them from the land of the northand gather them from the ends of the earth.Among them will be the blind and the lame,expectant mothers and women in labour;a great throng will return.]]></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2026-07-13T09:05:21Z</dcterms:created>
  <dcterms:modified xsi:type="dcterms:W3CDTF">2026-07-13T09:05:21Z</dcterms:modified>
  <dc:title>Bible.com.au: Jeremiah 31:1-40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