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early times the prophets who preceded you and me have prophesied war, disaster and plague against many countries and great kingdom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prophet who prophesies peace will be recognised as one truly sent by the Lord only if his prediction comes tru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prophet Hananiah took the yoke off the neck of the prophet Jeremiah and brok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before all the people, ‘This is what the Lord says: “In the same way I will break the yoke of Nebuchadnezzar king of Babylon off the neck of all the nations within two years.” ’ At this, the prophet Jeremiah went on his 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e prophet Hananiah had broken the yoke off the neck of the prophet Jeremiah, the word of the Lord came to Jerem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and tell Hananiah, “This is what the Lord says: you have broken a wooden yoke, but in its place you will get a yoke of i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the Lord Almighty, the God of Israel, says: I will put an iron yoke on the necks of all these nations to make them serve Nebuchadnezzar king of Babylon, and they will serve him. I will even give him control over the wild animal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prophet Jeremiah said to Hananiah the prophet, ‘Listen, Hananiah! The Lord has not sent you, yet you have persuaded this nation to trust in l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is is what the Lord says: “I am about to remove you from the face of the earth. This very year you are going to die, because you have preached rebellion against the Lor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seventh month of that same year, Hananiah the prophet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se prophet Hanan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fth month of that same year, the fourth year, early in the reign of Zedekiah king of Judah, the prophet Hananiah son of Azzur, who was from Gibeon, said to me in the house of the Lord in the presence of the priests and all the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Almighty, the God of Israel, says: “I will break the yoke of the king of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in two years I will bring back to this place all the articles of the Lord’s house that Nebuchadnezzar king of Babylon removed from here and took to Baby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also bring back to this place Jehoiachin son of Jehoiakim king of Judah and all the other exiles from Judah who went to Babylon”, declares the Lord, “for I will break the yoke of the king of Babylo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prophet Jeremiah replied to the prophet Hananiah before the priests and all the people who were standing in the house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Amen! May the Lord do so! May the Lord fulfil the words you have prophesied by bringing the articles of the Lord’s house and all the exiles back to this place from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vertheless, listen to what I have to say in your hearing and in the hearing of all the people:]]></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2026-06-23T06:03:22Z</dcterms:created>
  <dcterms:modified xsi:type="dcterms:W3CDTF">2026-06-23T06:03:22Z</dcterms:modified>
  <dc:title>Bible.com.au: Jeremiah 28:1-17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