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Lord Almighty says this: ‘Because you have not listened to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summon all the peoples of the north and my servant Nebuchadnezzar king of Babylon,’ declares the Lord, ‘and I will bring them against this land and its inhabitants and against all the surrounding nations. I will completely destroy them and make them an object of horror and scorn, and an everlasting ru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anish from them the sounds of joy and gladness, the voices of bride and bridegroom, the sound of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country will become a desolate wasteland, and these nations will serve the king of Babylon for seven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seventy years are fulfilled, I will punish the king of Babylon and his nation, the land of the Babylonians, for their guilt,’ declares the Lord, ‘and will make it desolat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the things I have spoken against it, all that are written in this book and prophesied by Jeremiah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emselves will be enslaved by many nations and great kings; I will repay them according to their deeds and the work of their hands.’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from my hand this cup filled with the wine of my wrath and make all the nations to whom I send you drink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drink it, they will stagger and go mad because of the sword I will send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he sent me drink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ty years of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towns of Judah, its kings and officials, to make them a ruin and an object of horror and scorn, a curse – as they are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attendants, his officials and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foreign people there;all the kings of Uz;all the kings of the Philistines (those of Ashkelon, Gaza, Ekron, and the people left at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Am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 and Sidon;the kings of the coastlands across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who are in distant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 and all the kings of the foreign people who live in the wild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 Elam and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near and far, one after the other – all the kingdoms on the face of the earth.And after all of them, the king of Sheshak will drink it to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This is what the Lord Almighty, the God of Israel, says: drink, get drunk and vomit, and fall to rise no more because of the sword I will send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concerning all the people of Judah in the fourth year of Jehoiakim son of Josiah king of Judah, which was the first year of Nebuchadnezzar king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refuse to take the cup from your hand and drink, tell them, “This is what the Lord Almighty says: You must drin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I am beginning to bring disaster on the city that bears my Name, and will you indeed go unpunished? You will not go unpunished, for I am calling down a sword on all who live on the earth, declares the Lord Almigh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prophesy all these words against them and say to them:‘ “The Lord will roar from on high;he will thunder from his holy dwellingand roar mightily against his land.He will shout like those who tread the grapes,shout against all who live on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will resound to the ends of the earth,for the Lord will bring charges against the nations;he will bring judgment on all mankindand put the wicked to the sword,” ’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Almighty says:‘Look! Disaster is spreadingfrom nation to nation;a mighty storm is risingfrom the ends of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time those slain by the Lord will be everywhere – from one end of the earth to the other. They will not be mourned or gathered up or buried, but will be like dung lying on the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ep and wail, you shepherds;roll in the dust, you leaders of the flock.For your time to be slaughtered has come;you will fall like the best of the ra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hepherds will have nowhere to flee,the leaders of the flock no place to escap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cry of the shepherds,the wailing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eaceful meadows will be laid wastebecause of the fierce ange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remiah the prophet said to all the people of Judah and to all those living in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 lion he will leave his lair,and their land will become desolatebecause of the sword of the oppressorand because of the Lord’s fierce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wenty-three years – from the thirteenth year of Josiah son of Amon king of Judah until this very day – the word of the Lord has come to me and I have spoken to you again and again, but you have not list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gh the Lord has sent all his servants the prophets to you again and again, you have not listened or paid any atten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now, each of you, from your evil ways and your evil practices, and you can stay in the land the Lord gave to you and your ancestors for ever and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and worship them; do not arouse my anger with what your hands have made. Then I will not harm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did not listen to me,’ declares the Lord, ‘and you have aroused my anger with what your hands have made, and you have brought harm to yourselve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2026-06-10T17:29:48Z</dcterms:created>
  <dcterms:modified xsi:type="dcterms:W3CDTF">2026-06-10T17:29:48Z</dcterms:modified>
  <dc:title>Bible.com.au: Jeremiah 25:1-38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