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will say, “As surely as the Lord lives, who brought the descendants of Israel up out of the land of the north and out of all the countries where he had banished them.” Then they will live in their own land.’Lying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cerning the prophets:My heart is broken within me;all my bones tremble.I am like a drunken man,like a strong man overcome by wine,because of the Lordand his hol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is full of adulterers;because of the curse the land lies parchedand the pastures in the wilderness are withered.The prophets follow an evil courseand use their power unjus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prophet and priest are godless;even in my temple I find their wickedness,’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ir path will become slippery;they will be banished to darknessand there they will fall.I will bring disaster on themin the year they are punished,’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ong the prophets of SamariaI saw this repulsive thing:they prophesied by Baaland led my people Israel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mong the prophets of JerusalemI have seen something horrible:they commit adultery and live a lie.They strengthen the hands of evildoers,so that not one of them turns from their wickedness.They are all like Sodom to me;the people of Jerusalem are like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Almighty says concerning the prophets:‘I will make them eat bitter foodand drink poisoned water,because from the prophets of Jerusalemungodliness has spread throughout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Almighty says:‘Do not listen to what the prophets are prophesying to you;they fill you with false hopes.They speak visions from their own minds,not from the mouth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ep saying to those who despise me,“The Lord says: you will have peace.”And to all who follow the stubbornness of their heartsthey say, “No harm will come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ighteous Bran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ich of them has stood in the council of the Lordto see or to hear his word?Who has listened and heard his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e, the storm of the Lordwill burst out in wrath,a whirlwind swirling downon the head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r of the Lord will not turn backuntil he fully accomplishesthe purposes of his heart.In days to comeyou will understand it cl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these prophets,yet they have run with their message;I did not speak to them,yet they have prophes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ey had stood in my council,they would have proclaimed my words to my peopleand would have turned them from their evil waysand from their evil dee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only a God nearby,’declares the Lord,‘and not a God far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can hide in secret placesso that I cannot see them?’declares the Lord.‘Do not I fill heaven and earth?’declares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say who prophesy lies in my name. They say, “I had a dream! I had a dre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will this continue in the hearts of these lying prophets, who prophesy the delusions of their own mi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hink the dreams they tell one another will make my people forget my name, just as their ancestors forgot my name through Baal worshi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shepherds who are destroying and scattering the sheep of my pasture!’ declares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 prophet who has a dream recount the dream, but let the one who has my word speak it faithfully. For what has straw to do with grain?’ declares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fire,’ declares the Lord, ‘and like a hammer that breaks a rock in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declares the Lord, ‘I am against the prophets who steal from one another words supposedly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s,’ declares the Lord, ‘I am against the prophets who wag their own tongues and yet declare, “The Lord decla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deed, I am against those who prophesy false dreams,’ declares the Lord. ‘They tell them and lead my people astray with their reckless lies, yet I did not send or appoint them. They do not benefit these people in the least,’ declares the Lord.False prophec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se people, or a prophet or a priest, ask you, “What is the message from the Lord?” say to them, “What message? I will forsake you, declares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 prophet or a priest or anyone else claims, “This is a message from the Lord,” I will punish them and their househ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each of you keeps saying to your friends and other Israelites: “What is the Lord’s answer?” or “What has the Lord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ou must not mention “a message from the Lord” again, because each one’s word becomes their own message. So you distort the words of the living God, the Lord Almighty, ou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you keep saying to a prophet: “What is the Lord’s answer to you?” or “What has the Lord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is is what the Lord, the God of Israel, says to the shepherds who tend my people: ‘Because you have scattered my flock and driven them away and have not bestowed care on them, I will bestow punishment on you for the evil you have done,’ declares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though you claim, “This is a message from the Lord,” this is what the Lord says: you used the words, “This is a message from the Lord,” even though I told you that you must not claim, “This is a message fro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I will surely forget you and cast you out of my presence along with the city I gave to you and your ancesto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on you everlasting disgrace – everlasting shame that will not be forgot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myself will gather the remnant of my flock out of all the countries where I have driven them and will bring them back to their pasture, where they will be fruitful and increase in numb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lace shepherds over them who will tend them, and they will no longer be afraid or terrified, nor will any be missing,’ 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ays are coming,’ declares the Lord,‘when I will raise up for David a righteous Branch,a King who will reign wiselyand do what is just and righ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will be savedand Israel will live in safety.This is the name by which he will be called:The Lord Our Righteous Savi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the days are coming,’ declares the Lord, ‘when people will no longer say, “As surely as the Lord lives, who brought the Israelites up out of Egyp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2026-06-06T04:23:38Z</dcterms:created>
  <dcterms:modified xsi:type="dcterms:W3CDTF">2026-06-06T04:23:38Z</dcterms:modified>
  <dc:title>Bible.com.au: Jeremiah 23:1-40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