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1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ever I speak, I cry outproclaiming violence and destruction.So the word of the Lord has brought meinsult and reproach all day lo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I say, ‘I will not mention his wordor speak anymore in his name,’his word is in my heart like a fire,a fire shut up in my bones.I am weary of holding it in;indeed, I can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hear many whispering,‘Terror on every side!Denounce him! Let’s denounce him!’All my friendsare waiting for me to slip, saying,‘Perhaps he will be deceived;then we will prevail over himand take our revenge on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Lord is with me like a mighty warrior;so my persecutors will stumble and not prevail.They will fail and be thoroughly disgraced;their dishonour will never be forgott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ord Almighty, you who examine the righteousand probe the heart and mind,let me see your vengeance on them,for to you I have committed my cau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ing to the Lord!Give praise to the Lord!He rescues the life of the needyfrom the hands of the wick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ursed be the day I was born!May the day my mother bore me not be bles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ursed be the man who brought my father the news,who made him very glad, saying,‘A child is born to you – a 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y that man be like the townsthe Lord overthrew without pity.May he hear wailing in the morning,a battle cry at no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he did not kill me in the womb,with my mother as my grave,her womb enlarged for e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and Pashhu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y did I ever come out of the wombto see trouble and sorrowand to end my days in sha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priest Pashhur son of Immer, the official in charge of the temple of the Lord, heard Jeremiah prophesying these thing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had Jeremiah the prophet beaten and put in the stocks at the Upper Gate of Benjamin at the Lord’s te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next day, when Pashhur released him from the stocks, Jeremiah said to him, ‘The Lord’s name for you is not Pashhur, but Terror on Every Si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is is what the Lord says: “I will make you a terror to yourself and to all your friends; with your own eyes you will see them fall by the sword of their enemies. I will give all Judah into the hands of the king of Babylon, who will carry them away to Babylon or put them to the sw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deliver all the wealth of this city into the hands of their enemies – all its products, all its valuables and all the treasures of the kings of Judah. They will take it away as plunder and carry it off to Babyl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ou, Pashhur, and all who live in your house will go into exile to Babylon. There you will die and be buried, you and all your friends to whom you have prophesied lies.” ’Jeremiah’s complai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deceived me, Lord, and I was deceived;you overpowered me and prevailed.I am ridiculed all day long;everyone mocks me.]]></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2026-05-25T19:38:02Z</dcterms:created>
  <dcterms:modified xsi:type="dcterms:W3CDTF">2026-05-25T19:38:02Z</dcterms:modified>
  <dc:title>Bible.com.au: Jeremiah 20:1-18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