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125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riests did not ask,“Where is the Lord?”Those who deal with the law did not know me;the leaders rebelled against me.The prophets prophesied by Baal,following worthless ido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I bring charges against you again,’declares the Lord.‘And I will bring charges against your children’s child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ross over to the coasts of Cyprus and look,send to Kedar and observe closely;see if there has ever been anything like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as a nation ever changed its gods?(Yet they are not gods at all.)But my people have exchanged their glorious Godfor worthless ido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appalled at this, you heavens,and shudder with great horror,’declares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people have committed two sins:They have forsaken me,the spring of living water,and have dug their own cisterns,broken cisterns that cannot hold wa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s Israel a servant, a slave by birth?Why then has he become plund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ons have roared;they have growled at him.They have laid waste his land;his towns are burned and deser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so, the men of Memphis and Tahpanheshave cracked your sku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ave you not brought this on yourselvesby forsaking the Lord your Godwhen he led you in the 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forsakes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why go to Egyptto drink water from the Nile?And why go to Assyriato drink water from the Euphra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r wickedness will punish you;your backsliding will rebuke you.Consider then and realisehow evil and bitter it is for youwhen you forsake the Lord your Godand have no awe of me,’declares the Lord, the Lord Almigh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ng ago you broke off your yokeand tore off your bonds;you said, “I will not serve you!”Indeed, on every high hilland under every spreading treeyou lay down as a prostitut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had planted you like a choice vineof sound and reliable stock.How then did you turn against meinto a corrupt, wild vi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though you wash yourself with soapand use an abundance of cleansing powder,the stain of your guilt is still before me,’declares the Sovereign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 can you say, “I am not defiled;I have not run after the Baals”?See how you behaved in the valley;consider what you have done.You are a swift she-camelrunning here and t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wild donkey accustomed to the desert,sniffing the wind in her craving –in her heat who can restrain her?Any males that pursue her need not tire themselves;at mating time they will find 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o not run until your feet are bareand your throat is dry.But you said, “It’s no use!I love foreign gods,and I must go after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s a thief is disgraced when he is caught,so the people of Israel are disgraced –they, their kings and their officials,their priests and their prophe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say to wood, “You are my father,”and to stone, “You gave me birth.”They have turned their backs to meand not their faces;yet when they are in trouble, they say,“Come and save 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 then are the gods you made for yourselves?Let them come if they can save youwhen you are in trouble!For you, Judah, have as many godsas you have tow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y do you bring charges against me?You have all rebelled against me,’declares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n vain I punished your people;they did not respond to correction.Your sword has devoured your prophetslike a ravenous l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 of this generation, consider the word of the Lord:‘Have I been a desert to Israelor a land of great darkness?Why do my people say, “We are free to roam;we will come to you no mo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oes a young woman forget her jewellery,a bride her wedding ornaments?Yet my people have forgotten me,days without numb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ow skilled you are at pursuing love!Even the worst of women can learn from your way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n your clothes is foundthe lifeblood of the innocent poor,though you did not catch them breaking in.Yet in spite of all thi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u say, “I am innocent;he is not angry with me.”But I will pass judgment on youbecause you say, “I have not sinn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y do you go about so much,changing your ways?You will be disappointed by Egyptas you were by Assyri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will also leave that placewith your hands on your head,for the Lord has rejected those you trust;you will not be helped by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 and proclaim in the hearing of Jerusalem:‘This is what the Lord says:‘ “I remember the devotion of your youth,how as a bride you loved meand followed me through the wilderness,through a land not sow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rael was holy to the Lord,the firstfruits of his harvest;all who devoured her were held guilty,and disaster overtook them,” ’declares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the word of the Lord, you descendants of Jacob,all you clans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is what the Lord says:‘What fault did your ancestors find in me,that they strayed so far from me?They followed worthless idolsand became worthless themsel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did not ask, “Where is the Lord,who brought us up out of Egyptand led us through the barren wilderness,through a land of deserts and ravines,a land of drought and utter darkness,a land where no-one travels and no-one l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brought you into a fertile landto eat its fruit and rich produce.But you came and defiled my landand made my inheritance detestable.]]></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2026-06-26T17:50:33Z</dcterms:created>
  <dcterms:modified xsi:type="dcterms:W3CDTF">2026-06-26T17:50:33Z</dcterms:modified>
  <dc:title>Bible.com.au: Jeremiah 2:1-37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