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5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eart is deceitful above all thingsand beyond cure.Who can understan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he Lord search the heartand examine the mind,to reward each person according to their conduct,according to what their deeds deser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ke a partridge that hatches eggs it did not layare those who gain riches by unjust means.When their lives are half gone, their riches will desert them,and in the end they will prove to be fo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glorious throne, exalted from the beginning,is the place of our sanctua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rd, you are the hope of Israel;all who forsake you will be put to shame.Those who turn away from you will be written in the dustbecause they have forsaken the Lord,the spring of living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al me, Lord, and I shall be healed;save me and I shall be saved,for you are the one I pra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keep saying to me,‘Where is the word of the Lord?Let it now be fulfil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not run away from being your shepherd;you know I have not desired the day of despair.What passes my lips is open befor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be a terror to me;you are my refuge in the day of disas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my persecutors be put to shame,but keep me from shame;let them be terrified,but keep me from terror.Bring on them the day of disaster;destroy them with double destruction.Keeping the Sabbath ho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ah’s sin is engraved with an iron tool,inscribed with a flint point,on the tablets of their heartsand on the horns of their alt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what the Lord said to me: ‘Go and stand at the Gate of the People, through which the kings of Judah go in and out; stand also at all the other gates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y to them, “Hear the word of the Lord, you kings of Judah and all people of Judah and everyone living in Jerusalem who come through these ga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what the Lord says: be careful not to carry a load on the Sabbath day or bring it through the gates of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bring a load out of your houses or do any work on the Sabbath, but keep the Sabbath day holy, as I commanded your ancesto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t they did not listen or pay attention; they were stiff-necked and would not listen or respond to discipli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you are careful to obey me, declares the Lord, and bring no load through the gates of this city on the Sabbath, but keep the Sabbath day holy by not doing any work on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kings who sit on David’s throne will come through the gates of this city with their officials. They and their officials will come riding in chariots and on horses, accompanied by the men of Judah and those living in Jerusalem, and this city will be inhabited for e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ople will come from the towns of Judah and the villages around Jerusalem, from the territory of Benjamin and the western foothills, from the hill country and the Negev, bringing burnt offerings and sacrifices, grain offerings and incense, and bringing thank-offerings to the house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f you do not obey me to keep the Sabbath day holy by not carrying any load as you come through the gates of Jerusalem on the Sabbath day, then I will kindle an unquenchable fire in the gates of Jerusalem that will consume her fortresse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their children remembertheir altars and Asherah polesbeside the spreading treesand on the high hil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mountain in the landand your wealth and all your treasuresI will give away as plunder,together with your high places,because of sin throughout your count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rough your own fault you will losethe inheritance I gave you.I will enslave you to your enemiesin a land you do not know,for you have kindled my anger,and it will burn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says:‘Cursed is the one who trusts in man,who draws strength from mere fleshand whose heart turns away from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person will be like a bush in the wastelands;they will not see prosperity when it comes.They will dwell in the parched places of the desert,in a salt land where no-one l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blessed is the one who trusts in the Lord,whose confidence is i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ill be like a tree planted by the waterthat sends out its roots by the stream.It does not fear when heat comes;its leaves are always green.It has no worries in a year of droughtand never fails to bear fruit.’]]></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2026-06-02T19:57:24Z</dcterms:created>
  <dcterms:modified xsi:type="dcterms:W3CDTF">2026-06-02T19:57:24Z</dcterms:modified>
  <dc:title>Bible.com.au: Jeremiah 17:1-27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