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says: “In the same way I will ruin the pride of Judah and the great pride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wicked people, who refuse to listen to my words, who follow the stubbornness of their hearts and go after other gods to serve and worship them, will be like this belt – completely use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s a belt is bound round the waist, so I bound all the people of Israel and all the people of Judah to me,” declares the Lord, “to be my people for my renown and praise and honour. But they have not listened.”Winesk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 to them: “This is what the Lord, the God of Israel, says: every wineskin should be filled with wine.” And if they say to you, “Don’t we know that every wineskin should be filled with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ell them, “This is what the Lord says: I am going to fill with drunkenness all who live in this land, including the kings who sit on David’s throne, the priests, the prophets and all those living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mash them one against the other, parents and children alike, declares the Lord. I will allow no pity or mercy or compassion to keep me from destroying them.” ’Threat of captiv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ar and pay attention,do not be arrogant,for the Lord has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glory to the Lord your Godbefore he brings the darkness,before your feet stumbleon the darkening hills.You hope for light,but he will turn it to utter darknessand change it to deep glo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do not listen,I will weep in secretbecause of your pride;my eyes will weep bitterly,overflowing with tears,because the Lord’s flock will be taken capt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nen bel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to the king and to the queen mother,‘Come down from your thrones,for your glorious crownswill fall from your h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ies in the Negev will be shut up,and there will be no-one to open them.All Judah will be carried into exile,carried completely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up and seethose who are coming from the north.Where is the flock that was entrusted to you,the sheep of which you boas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l you say when the Lord sets over youthose you cultivated as your special allies?Will not pain grip youlike that of a woman in lab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you ask yourself,‘Why has this happened to me?’ –it is because of your many sinsthat your skirts have been torn offand your body ill-trea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n an Ethiopian change his skinor a leopard its spots?Neither can you do goodwho are accustomed to doing ev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scatter you like chaffdriven by the desert w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your lot,the portion I have decreed for you,’ declares the Lord,‘because you have forgotten meand trusted in false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pull up your skirts over your facethat your shame may be see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adulteries and lustful neighings,your shameless prostitution!I have seen your detestable actson the hills and in the fields.Woe to you, Jerusalem!How long will you be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id to me: ‘Go and buy a linen belt and put it round your waist, but do not let it touch wa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a belt, as the Lord directed, and put it round my wa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word of the Lord came to me a second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belt you bought and are wearing round your waist, and go now to Perath and hide it there in a crevice in the roc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ent and hid it at Perath, as the Lord tol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days later the Lord said to me, ‘Go now to Perath and get the belt I told you to hide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ent to Perath and dug up the belt and took it from the place where I had hidden it, but now it was ruined and completely useles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2026-06-11T23:56:41Z</dcterms:created>
  <dcterms:modified xsi:type="dcterms:W3CDTF">2026-06-11T23:56:41Z</dcterms:modified>
  <dc:title>Bible.com.au: Jeremiah 13:1-27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