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0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senseless and foolish;they are taught by worthless wooden ido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mmered silver is brought from Tarshishand gold from Uphaz.What the craftsman and goldsmith have madeis then dressed in blue and purple –all made by skilled work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the true God;he is the living God, the eternal King.When he is angry, the earth trembles;the nations cannot endure his wr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ell them this: “These gods, who did not make the heavens and the earth, will perish from the earth and from under the heavens.” 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made the earth by his power;he founded the world by his wisdomand stretched out the heavens by his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thunders, the waters in the heavens roar;he makes clouds rise from the ends of the earth.He sends lightning with the rainand brings out the wind from his storehous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s senseless and without knowledge;every goldsmith is shamed by his idols.The images he makes are a fraud;they have no breath in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worthless, the objects of mockery;when their judgment comes, they will peri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is the Portion of Jacob is not like these,for he is the Maker of all things,including Israel, the people of his inheritance –the Lord Almighty is his name.Coming destruction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up your belongings to leave the land,you who live under sie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nd idol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 says:‘At this time I will hurl outthose who live in this land;I will bring distress on themso that they may be captured.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me because of my injury!My wound is incurable!Yet I said to myself,‘This is my sickness, and I must endure it.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nt is destroyed;all its ropes are snapped.My children are gone from me and are no more;no-one is left now to pitch my tentor to set up my shel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epherds are senselessand do not enquire of the Lord;so they do not prosperand all their flock is scatter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The report is coming –a great commotion from the land of the north!It will make the towns of Judah desolate,a haunt of jackals.Jeremiah’s prayer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know that people’s lives are not their own;it is not for them to direct their step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me, Lord, but only in due measure –not in your anger,or you will reduce me to noth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 wrath on the nationsthat do not acknowledge you,on the peoples who do not call on your name.For they have devoured Jacob;they have devoured him completelyand destroyed his homela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what the Lord says to you, people of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Do not learn the ways of the nationsor be terrified by signs in the heavens,though the nations are terrified by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ractices of the peoples are worthless;they cut a tree out of the forest,and a craftsman shapes it with his chis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dorn it with silver and gold;they fasten it with hammer and nailsso that it will not tott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carecrow in a cucumber field,their idols cannot speak;they must be carriedbecause they cannot walk.Do not fear them;they can do no harmnor can they do any good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is like you, Lord;you are great,and your name is mighty in pow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ould not fear you,King of the nations?This is your due.Among all the wise leaders of the nationsand in all their kingdoms,there is no-one like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2026-06-11T23:56:41Z</dcterms:created>
  <dcterms:modified xsi:type="dcterms:W3CDTF">2026-06-11T23:56:41Z</dcterms:modified>
  <dc:title>Bible.com.au: Jeremiah 10:1-25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