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959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ong of Debor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at day Deborah and Barak son of Abinoam sang this so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princes in Israel take the lead,when the people willingly offer themselves –praise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ar this, you kings! Listen, you rulers!I, even I, will sing to the Lord;I will praise the Lord, the God of Israel, in so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you, Lord, went out from Seir,when you marched from the land of Edom,the earth shook, the heavens poured,the clouds poured down wa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mountains quaked before the Lord, the One of Sinai,before the Lord, the God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days of Shamgar son of Anath,in the days of Jael, the highways were abandoned;travellers took to winding path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Villagers in Israel would not fight;they held back until I, Deborah, arose,until I arose, a mother in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chose new leaderswhen war came to the city gates,but not a shield or spear was seenamong forty thousand in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heart is with Israel’s princes,with the willing volunteers among the people.Praise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who ride on white donkeys,sitting on your saddle blankets,and you who walk along the road,consid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voice of the singers at the watering places.They recite the victories of the Lord,the victories of his villagers in Israel.‘Then the people of the Lordwent down to the city ga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ke up, wake up, Deborah!Wake up, wake up, break out in song!Arise, Barak!Take captive your captives, son of Abino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remnant of the nobles came down;the people of the Lord came down to me against the migh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me came from Ephraim, whose roots were in Amalek;Benjamin was with the people who followed you.From Makir captains came down,from Zebulun those who bear a commander’s staf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rinces of Issachar were with Deborah;yes, Issachar was with Barak,sent under his command into the valley.In the districts of Reubenthere was much searching of hear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y did you stay among the sheepfoldsto hear the whistling for the flocks?In the districts of Reubenthere was much searching of hea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ilead stayed beyond the Jordan.And Dan, why did he linger by the ships?Asher remained on the coastand stayed in his co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eople of Zebulun risked their very lives;so did Naphtali on the terraced fiel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ings came, they fought,the kings of Canaan fought.At Taanach, by the waters of Megiddo,they took no plunder of sil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rom the heavens the stars fought,from their courses they fought against Sise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River Kishon swept them away,the age-old river, the River Kishon.March on, my soul; be stro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undered the horses’ hooves –galloping, galloping go his mighty stee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urse Meroz,” said the angel of the Lord.“Curse its people bitterly,because they did not come to help the Lord,to help the Lord against the migh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st blessed of women be Jael,the wife of Heber the Kenite,most blessed of tent-dwelling wo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asked for water, and she gave him milk;in a bowl fit for nobles she brought him curdled mil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r hand reached for the tent peg,her right hand for the workman’s hammer.She struck Sisera, she crushed his head,she shattered and pierced his tem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her feet he sank,he fell; there he lay.At her feet he sank, he fell;where he sank, there he fell – de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rough the window peered Sisera’s mother;behind the lattice she cried out,“Why is his chariot so long in coming?Why is the clatter of his chariots delay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wisest of her ladies answer her;indeed, she keeps saying to hersel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re they not finding and dividing the spoils:a woman or two for each man,colourful garments as plunder for Sisera,colourful garments embroidered,highly embroidered garments for my neck –all this as plund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may all your enemies perish, O Lord!But may all who love you be like the sunwhen it rises in its strength.’Then the land had peace for forty yea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2026-10-11T00:48:01Z</dcterms:created>
  <dcterms:modified xsi:type="dcterms:W3CDTF">2026-10-11T00:48:01Z</dcterms:modified>
  <dc:title>Bible.com.au: Judges 5:1-31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