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rak said to her, ‘If you go with me, I will go; but if you don’t go with me, I won’t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ertainly I will go with you,’ said Deborah. ‘But because of the course you are taking, the honour will not be yours, for the Lord will deliver Sisera into the hands of a woman.’ So Deborah went with Barak to Ked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Barak summoned Zebulun and Naphtali, and ten thousand men went up under his command. Deborah also went up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had left the other Kenites, the descendants of Hobab, Moses’ brother-in-law, and pitched his tent by the great tree in Zaanannim near Ked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told Sisera that Barak son of Abinoam had gone up to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sera summoned from Harosheth Haggoyim to the River Kishon all his men and his nine hundred chariots fitted with i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borah said to Barak, ‘Go! This is the day the Lord has given Sisera into your hands. Has not the Lord gone ahead of you?’ So Barak went down Mount Tabor, with ten thousand men following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Barak’s advance, the Lord routed Sisera and all his chariots and army by the sword, and Sisera got down from his chariot and fled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 pursued the chariots and army as far as Harosheth Haggoyim, and all Sisera’s troops fell by the sword; not a man was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sera, meanwhile, fled on foot to the tent of Jael, the wife of Heber the Kenite, because there was an alliance between Jabin king of Hazor and the family of Heber the Ke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el went out to meet Sisera and said to him, ‘Come, my lord, come right in. Don’t be afraid.’ So he entered her tent, and she covered him with a blan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m thirsty,’ he said. ‘Please give me some water.’ She opened a skin of milk, gave him a drink, and covered him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and in the doorway of the tent,’ he told her. ‘If someone comes and asks you, “Is anyone in there?” say “N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ael, Heber’s wife, picked up a tent peg and a hammer and went quietly to him while he lay fast asleep, exhausted. She drove the peg through his temple into the ground, and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Barak came by in pursuit of Sisera, and Jael went out to meet him. ‘Come,’ she said, ‘I will show you the man you’re looking for.’ So he went in with her, and there lay Sisera with the tent peg through his temple – d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day God subdued Jabin king of Canaan befor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and of the Israelites pressed harder and harder against Jabin king of Canaan until they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Israelites did evil in the eyes of the Lord, now that Ehud was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sold them into the hands of Jabin king of Canaan, who reigned in Hazor. Sisera, the commander of his army, was based in Harosheth Haggoy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he had nine hundred chariots fitted with iron and had cruelly oppressed the Israelites for twenty years, they cried to the Lord for hel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eborah, a prophet, the wife of Lappidoth, was leading Israel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held court under the Palm of Deborah between Ramah and Bethel in the hill country of Ephraim, and the Israelites went up to her to have their disputes deci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ent for Barak son of Abinoam from Kedesh in Naphtali and said to him, ‘The Lord, the God of Israel, commands you: “Go, take with you ten thousand men of Naphtali and Zebulun and lead them up to Mount T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lead Sisera, the commander of Jabin’s army, with his chariots and his troops to the River Kishon and give him into your hands.” ’]]></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2026-06-15T08:50:10Z</dcterms:created>
  <dcterms:modified xsi:type="dcterms:W3CDTF">2026-06-15T08:50:10Z</dcterms:modified>
  <dc:title>Bible.com.au: Judges 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