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men rose up together as one, saying, ‘None of us will go home. No, not one of us will retur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is what we’ll do to Gibeah: we’ll go up against it in the order decided by casting l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take ten men out of every hundred from all the tribes of Israel, and a hundred from a thousand, and a thousand from ten thousand, to get provisions for the army. Then, when the army arrives at Gibeah in Benjamin, it can give them what they deserve for this outrageous act done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Israelites got together and united as one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s of Israel sent messengers throughout the tribe of Benjamin, saying, ‘What about this awful crime that was committed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urn those wicked men of Gibeah over to us so that we may put them to death and purge the evil from Israel.’But the Benjaminites would not listen to their fellow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ir towns they came together at Gibeah to fight against the Israel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once the Benjaminites mobilised twenty-six thousand swordsmen from their towns, in addition to seven hundred able young men from those living in Gibe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ese soldiers there were seven hundred select troops who were left-handed, each of whom could sling a stone at a hair and not mi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apart from Benjamin, mustered four hundred thousand swordsmen, all of them fit for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punish the Benjami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Israelites went up to Bethel and enquired of God. They said, ‘Who of us is to go up first to fight against the Benjaminites?’The Lord replied, ‘Judah shall go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the Israelites got up and pitched camp near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sraelites went out to fight the Benjaminites and took up battle positions against them at Gibe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nites came out of Gibeah and cut down twenty-two thousand Israelites on the battlefield tha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Israelites encouraged one another and again took up their positions where they had stationed themselves the first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sraelites went up and wept before the Lord until evening, and they enquired of the Lord. They said, ‘Shall we go up again to fight against the Benjaminites, our fellow Israelites?’The Lord answered, ‘Go up agains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Israelites drew near to Benjamin the second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time, when the Benjaminites came out from Gibeah to oppose them, they cut down another eighteen thousand Israelites, all of them armed with sw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Israelites, the whole army, went up to Bethel, and there they sat weeping before the Lord. They fasted that day until evening and presented burnt offerings and fellowship offerings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Israelites enquired of the Lord. (In those days the ark of the covenant of God wa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Israel from Dan to Beersheba and from the land of Gilead came together as one and assembled before the Lord in Mizp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Phinehas son of Eleazar, the son of Aaron, ministering before it.) They asked, ‘Shall we go up again to fight against the Benjaminites, our fellow Israelites, or not?’The Lord responded, ‘Go, for tomorrow I will give them into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srael set an ambush around Gibe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ent up against the Benjaminites on the third day and took up positions against Gibeah as they had done bef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enjaminites came out to meet them and were drawn away from the city. They began to inflict casualties on the Israelites as before, so that about thirty men fell in the open field and on the roads – the one leading to Bethel and the other to Gib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Benjaminites were saying, ‘We are defeating them as before,’ the Israelites were saying, ‘Let’s retreat and draw them away from the city to the roa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men of Israel moved from their places and took up positions at Baal Tamar, and the Israelite ambush charged out of its place on the west of Gibe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en thousand of Israel’s able young men made a frontal attack on Gibeah. The fighting was so heavy that the Benjaminites did not realise how near disaster w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defeated Benjamin before Israel, and on that day the Israelites struck down 25,100 Benjaminites, all armed with swo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Benjaminites saw that they were beaten.Now the men of Israel had given way before Benjamin, because they relied on the ambush they had set near Gibe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who had been in ambush made a sudden dash into Gibeah, spread out and put the whole city to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aders of all the people of the tribes of Israel took their places in the assembly of God’s people, four hundred thousand men armed with swo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Israelites had arranged with the ambush that they should send up a great cloud of smoke from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n the Israelites would counterattack.The Benjaminites had begun to inflict casualties on the Israelites (about thirty), and they said, ‘We are defeating them as in the first batt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column of smoke began to rise from the city, the Benjaminites turned and saw the whole city going up in smo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Israelites counterattacked, and the Benjaminites were terrified, because they realised that disaster had come on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they fled before the Israelites in the direction of the wilderness, but they could not escape the battle. And the Israelites who came out of the towns cut them down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surrounded the Benjaminites, chased them and easily overran them in the vicinity of Gibeah on the ea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ighteen thousand Benjaminites fell, all of them valiant fight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they turned and fled towards the wilderness to the rock of Rimmon, the Israelites cut down five thousand men along the roads. They kept pressing after the Benjaminites as far as Gidom and struck down two thousand mo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at day twenty-five thousand Benjaminite swordsmen fell, all of them valiant fight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of them turned and fled into the wilderness to the rock of Rimmon, where they stayed for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enjaminites heard that the Israelites had gone up to Mizpah.) Then the Israelites said, ‘Tell us how this awful thing happen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en of Israel went back to Benjamin and put all the towns to the sword, including the animals and everything else they found. All the towns they came across they set on fi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Levite, the husband of the murdered woman, said, ‘I and my concubine came to Gibeah in Benjamin to spend th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uring the night the men of Gibeah came after me and surrounded the house, intending to kill me. They raped my concubine, and she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ook my concubine, cut her into pieces and sent one piece to each region of Israel’s inheritance, because they committed this lewd and outrageous act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ll you Israelites, speak up and tell me what you have decided to do.’]]></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2026-07-23T08:36:42Z</dcterms:created>
  <dcterms:modified xsi:type="dcterms:W3CDTF">2026-07-23T08:36:42Z</dcterms:modified>
  <dc:title>Bible.com.au: Judges 20:1-48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