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65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7: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ft that town in search of some other place to stay. On his way he came to Micah’s house in the hill country of Ephr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icah asked him, ‘Where are you from?’‘I’m a Levite from Bethlehem in Judah,’ he said, ‘and I’m looking for a place to st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icah said to him, ‘Live with me and be my father and priest, and I’ll give you ten shekels of silver a year, your clothes and your f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evite agreed to live with him, and the young man became like one of his sons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Micah installed the Levite, and the young man became his priest and lived in his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icah said, ‘Now I know that the Lord will be good to me, since this Levite has become my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cah’s ido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man named Micah from the hill country of Ephra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id to his mother, ‘The eleven hundred shekels of silver that were taken from you and about which I heard you utter a curse – I have that silver with me; I took it.’Then his mother said, ‘The Lord bless you, my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 returned the eleven hundred shekels of silver to his mother, she said, ‘I solemnly consecrate my silver to the Lord for my son to make an image overlaid with silver. I will give it back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fter he returned the silver to his mother, she took two hundred shekels of silver and gave them to a silversmith, who used them to make the idol. And it was put in Micah’s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is man Micah had a shrine, and he made an ephod and some household gods and installed one of his sons as his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ose days Israel had no king; everyone did as they saw f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young Levite from Bethlehem in Judah, who had been living within the clan of Judah,]]></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2026-06-24T22:30:32Z</dcterms:created>
  <dcterms:modified xsi:type="dcterms:W3CDTF">2026-06-24T22:30:32Z</dcterms:modified>
  <dc:title>Bible.com.au: Judges 17:1-13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