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95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mson’s vengeance on the Philistin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ater on, at the time of wheat harvest, Samson took a young goat and went to visit his wife. He said, ‘I’m going to my wife’s room.’ But her father would not let him go 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as so sure you hated her,’ he said, ‘that I gave her to your companion. Isn’t her younger sister more attractive? Take her inst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amson said to them, ‘This time I have a right to get even with the Philistines; I will really harm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he went out and caught three hundred foxes and tied them tail to tail in pairs. He then fastened a torch to every pair of tai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it the torches and let the foxes loose in the standing corn of the Philistines. He burned up the shocks and standing corn, together with the vineyards and olive grov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Philistines asked, ‘Who did this?’ they were told, ‘Samson, the Timnite’s son-in-law, because his wife was given to his companion.’So the Philistines went up and burned her and her father to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mson said to them, ‘Since you’ve acted like this, I swear that I won’t stop until I get my revenge on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attacked them viciously and slaughtered many of them. Then he went down and stayed in a cave in the rock of Eta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hilistines went up and camped in Judah, spreading out near Leh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eople of Judah asked, ‘Why have you come to fight us?’‘We have come to take Samson prisoner,’ they answered, ‘to do to him as he did to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ree thousand men from Judah went down to the cave in the rock of Etam and said to Samson, ‘Don’t you realise that the Philistines are rulers over us? What have you done to us?’He answered, ‘I merely did to them what they did to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aid to him, ‘We’ve come to tie you up and hand you over to the Philistines.’Samson said, ‘Swear to me that you won’t kill me yourselv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greed,’ they answered. ‘We will only tie you up and hand you over to them. We will not kill you.’ So they bound him with two new ropes and led him up from the roc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s he approached Lehi, the Philistines came towards him shouting. The Spirit of the Lord came powerfully upon him. The ropes on his arms became like charred flax, and the bindings dropped from his h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ding a fresh jawbone of a donkey, he grabbed it and struck down a thousand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Samson said,‘With a donkey’s jawboneI have made donkeys of them.With a donkey’s jawboneI have killed a thousand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finished speaking, he threw away the jawbone; and the place was called Ramath Leh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he was very thirsty, he cried out to the Lord, ‘You have given your servant this great victory. Must I now die of thirst and fall into the hands of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opened up the hollow place in Lehi, and water came out of it. When Samson drank, his strength returned and he revived. So the spring was called En Hakkore, and it is still there in Leh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amson led Israel for twenty years in the days of the Philistin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2026-09-26T06:15:06Z</dcterms:created>
  <dcterms:modified xsi:type="dcterms:W3CDTF">2026-09-26T06:15:06Z</dcterms:modified>
  <dc:title>Bible.com.au: Judges 15:1-20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