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prayed to the Lord: ‘Pardon your servant, Lord. I beg you to let the man of God you sent to us come again to teach us how to bring up the boy who is to be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eard Manoah, and the angel of God came again to the woman while she was out in the field; but her husband Manoah was not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man hurried to tell her husband, ‘He’s here! The man who appeared to me the oth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oah got up and followed his wife. When he came to the man, he said, ‘Are you the man who talked to my wife?’‘I am,’ he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Manoah asked him, ‘When your words are fulfilled, what is to be the rule that governs the boy’s life and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of the Lord answered, ‘Your wife must do all that I have tol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ust not eat anything that comes from the grapevine, nor drink any wine or other fermented drink nor eat anything unclean. She must do everything I have command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oah said to the angel of the Lord, ‘We would like you to stay until we prepare a young goat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of the Lord replied, ‘Even though you detain me, I will not eat any of your food. But if you prepare a burnt offering, offer it to the Lord.’ (Manoah did not realise that it was the angel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anoah enquired of the angel of the Lord, ‘What is your name, so that we may honour you when your word comes tr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Sam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Why do you ask my name? It is beyond understand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anoah took a young goat, together with the grain offering, and sacrificed it on a rock to the Lord. And the Lord did an amazing thing while Manoah and his wife watc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flame blazed up from the altar towards heaven, the angel of the Lord ascended in the flame. Seeing this, Manoah and his wife fell with their faces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angel of the Lord did not show himself again to Manoah and his wife, Manoah realised that it was the angel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are doomed to die!’ he said to his wife. ‘We have see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answered, ‘If the Lord had meant to kill us, he would not have accepted a burnt offering and grain offering from our hands, nor shown us all these things or now told us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oman gave birth to a boy and named him Samson. He grew and the Lord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pirit of the Lord began to stir him while he was in Mahaneh Dan, between Zorah and Eshtao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Israelites did evil in the eyes of the Lord, so the Lord delivered them into the hands of the Philistines for forty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ertain man of Zorah, named Manoah, from the clan of the Danites, had a wife who was childless, unable to give bi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ngel of the Lord appeared to her and said, ‘You are barren and childless, but you are going to become pregnant and gi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see to it that you drink no wine or other fermented drink and that you do not eat anything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become pregnant and have a son whose head is never to be touched by a razor because the boy is to be a Nazirite, dedicated to God from the womb. He will take the lead in delivering Israel from the hands of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went to her husband and told him, ‘A man of God came to me. He looked like an angel of God, very awesome. I didn’t ask him where he came from, and he didn’t tell me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said to me, “You will become pregnant and have a son. Now then, drink no wine or other fermented drink and do not eat anything unclean, because the boy will be a Nazirite of God from the womb until the day of his death.”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2026-06-24T23:37:30Z</dcterms:created>
  <dcterms:modified xsi:type="dcterms:W3CDTF">2026-06-24T23:37:30Z</dcterms:modified>
  <dc:title>Bible.com.au: Judges 13:1-25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