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8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that year shattered and crushed them. For eighteen years they oppressed all the Israelites on the east side of the Jordan in Gilead, the land of the Amor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mmonites also crossed the Jordan to fight against Judah, Benjamin and Ephraim; Israel was in great distr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Israelites cried out to the Lord, ‘We have sinned against you, forsaking our God and serving the Ba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replied, ‘When the Egyptians, the Amorites, the Ammonites, the Philisti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idonians, the Amalekites and the Maonites oppressed you and you cried to me for help, did I not save you from their h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ou have forsaken me and served other gods, so I will no longer save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 and cry out to the gods you have chosen. Let them save you when you are in troub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Israelites said to the Lord, ‘We have sinned. Do with us whatever you think best, but please rescue us no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got rid of the foreign gods among them and served the Lord. And he could bear Israel’s misery no lo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Ammonites were called to arms and camped in Gilead, the Israelites assembled and camped at Mizp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eaders of the people of Gilead said to each other, ‘Whoever will take the lead in attacking the Ammonites will be head over all who live in Gil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time of Abimelek, a man of Issachar named Tola son of Puah, the son of Dodo, rose to save Israel. He lived in Shamir, in the hill country of Ephra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led Israel for twenty-three years; then he died, and was buried in Shamir.Jai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as followed by Jair of Gilead, who led Israel for twenty-two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d thirty sons, who rode thirty donkeys. They controlled thirty towns in Gilead, which to this day are called Havvoth Jai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air died, he was buried in Kamon.Jephth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gain the Israelites did evil in the eyes of the Lord. They served the Baals and the Ashtoreths, and the gods of Aram, the gods of Sidon, the gods of Moab, the gods of the Ammonites and the gods of the Philistines. And because the Israelites forsook the Lord and no longer serv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became angry with them. He sold them into the hands of the Philistines and the Ammonites,]]></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2026-05-20T17:37:06Z</dcterms:created>
  <dcterms:modified xsi:type="dcterms:W3CDTF">2026-05-20T17:37:06Z</dcterms:modified>
  <dc:title>Bible.com.au: Judges 10:1-18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