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70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too, be patient and stand firm, because the Lord’s coming is ne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grumble against one another, brothers and sisters, or you will be judged. The Judge is standing at the do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rothers and sisters, as an example of patience in the face of suffering, take the prophets who spoke in the name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you know, we count as blessed those who have persevered. You have heard of Job’s perseverance and have seen what the Lord finally brought about. The Lord is full of compassion and merc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ove all, my brothers and sisters, do not swear – not by heaven or by earth or by anything else. All you need to say is a simple ‘Yes’ or ‘No’. Otherwise you will be condemned.The prayer of fai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 anyone among you in trouble? Let them pray. Is anyone happy? Let them sing songs of prai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 anyone among you ill? Let them call the elders of the church to pray over them and anoint them with oil in the nam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rayer offered in faith will make the sick person well; the Lord will raise them up. If they have sinned, they will be forgiv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confess your sins to each other and pray for each other so that you may be healed. The prayer of a righteous person is powerful and effecti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lijah was a human being, even as we are. He prayed earnestly that it would not rain, and it did not rain on the land for three and a half ye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ning to rich oppresso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gain he prayed, and the heavens gave rain, and the earth produced its crop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brothers and sisters, if one of you should wander from the truth and someone should bring that person ba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remember this: whoever turns a sinner from the error of their way will save them from death and cover over a multitude of si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listen, you rich people, weep and wail because of the misery that is coming on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r wealth has rotted, and moths have eaten your cloth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gold and silver are corroded. Their corrosion will testify against you and eat your flesh like fire. You have hoarded wealth in the last da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ook! The wages you failed to pay the workers who mowed your fields are crying out against you. The cries of the harvesters have reached the ears of the Lord Almigh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have lived on earth in luxury and self-indulgence. You have fattened yourselves in the day of slaugh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have condemned and murdered the innocent one, who was not opposing you.Patience in suffer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patient, then, brothers and sisters, until the Lord’s coming. See how the farmer waits for the land to yield its valuable crop, patiently waiting for the autumn and spring rains.]]></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2026-05-20T18:12:10Z</dcterms:created>
  <dcterms:modified xsi:type="dcterms:W3CDTF">2026-05-20T18:12:10Z</dcterms:modified>
  <dc:title>Bible.com.au: James 5:1-20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