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too, be patient and stand firm, because the Lord’s coming is n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rumble against one another, brothers and sisters, or you will be judged. The Judge is standing at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others and sisters, as an example of patience in the face of suffering, take the prophets who spoke in the nam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know, we count as blessed those who have persevered. You have heard of Job’s perseverance and have seen what the Lord finally brought about. The Lord is full of compassion and mer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y brothers and sisters, do not swear – not by heaven or by earth or by anything else. All you need to say is a simple ‘Yes’ or ‘No’. Otherwise you will be condemned.The prayer of fa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one among you in trouble? Let them pray. Is anyone happy? Let them sing songs of pra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one among you ill? Let them call the elders of the church to pray over them and anoint them with oil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fered in faith will make the sick person well; the Lord will raise them up. If they have sinned, they will be for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confess your sins to each other and pray for each other so that you may be healed. The prayer of a righteous person is powerful and effec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a human being, even as we are. He prayed earnestly that it would not rain, and it did not rain on the land for three and a hal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rich oppress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gain he prayed, and the heavens gave rain, and the earth produced its crop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others and sisters, if one of you should wander from the truth and someone should bring that person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member this: whoever turns a sinner from the error of their way will save them from death and cover over a multitude of si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listen, you rich people, weep and wail because of the misery that is coming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wealth has rotted, and moths have eaten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are corroded. Their corrosion will testify against you and eat your flesh like fire. You have hoarded wealth in the last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ok! The wages you failed to pay the workers who mowed your fields are crying out against you. The cries of the harvesters have reached the ears of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have lived on earth in luxury and self-indulgence. You have fattened yourselves in the day of slaugh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and murdered the innocent one, who was not opposing you.Patience in su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n, brothers and sisters, until the Lord’s coming. See how the farmer waits for the land to yield its valuable crop, patiently waiting for the autumn and spring rains.]]></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2026-07-23T08:30:29Z</dcterms:created>
  <dcterms:modified xsi:type="dcterms:W3CDTF">2026-07-23T08:30:29Z</dcterms:modified>
  <dc:title>Bible.com.au: James 5:1-20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