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9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keep the royal law found in Scripture, ‘Love your neighbour as yourself,’ you are doing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show favouritism, you sin and are convicted by the law as law-brea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ever keeps the whole law and yet stumbles at just one point is guilty of breaking all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said, ‘You shall not commit adultery,’ also said, ‘You shall not murder.’ If you do not commit adultery but do commit murder, you have become a law-break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those who are going to be judged by the law that gives freedo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udgment without mercy will be shown to anyone who has not been merciful. Mercy triumphs over judgment.Faith and deed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it, my brothers and sisters, if someone claims to have faith but has no deeds? Can such faith save the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brother or a sister is without clothes and daily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you says to them, ‘Go in peace; keep warm and well fed,’ but does nothing about their physical needs, what good is i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faith by itself, if it is not accompanied by action,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itism forbidd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‘You have faith; I have deeds.’Show me your faith without deeds, and I will show you my faith by my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ieve that there is one God. Good! Even the demons believe that – and shud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ish person, do you want evidence that faith without deed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our father Abraham considered righteous for what he did when he offered his son Isaac on the altar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his faith and his actions were working together, and his faith was made complete by what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that says, ‘Abraham believed God, and it was credited to him as righteousness,’ and he was called God’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a person is considered righteous by what they do and not by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as not even Rahab the prostitute considered righteous for what she did when she gave lodging to the spies and sent them off in a different direc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ody without the spirit is dead, so faith without deed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others and sisters, believers in our glorious Lord Jesus Christ must not show favouritis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man comes into your meeting wearing a gold ring and fine clothes, and a poor man in filthy old clothes also comes 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special attention to the man wearing fine clothes and say, ‘Here’s a good seat for you,’ but say to the poor man, ‘You stand there’ or ‘Sit on the floor by my feet,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ot discriminated among yourselves and become judges with evil thought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brothers and sisters: has not God chosen those who are poor in the eyes of the world to be rich in faith and to inherit the kingdom he promised those who love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dishonoured the poor. Is it not the rich who are exploiting you? Are they not the ones who are dragging you into cour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not the ones who are blaspheming the noble name of him to whom you belong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2026-08-07T09:06:39Z</dcterms:created>
  <dcterms:modified xsi:type="dcterms:W3CDTF">2026-08-07T09:06:39Z</dcterms:modified>
  <dc:title>Bible.com.au: James 2:1-26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