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lievers in humble circumstances ought to take pride in their high pos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rich should take pride in their humiliation – since they will pass away like a wild fl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un rises with scorching heat and withers the plant; its blossom falls and its beauty is destroyed. In the same way, the rich will fade away even while they go about their bus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the one who perseveres under trial because, having stood the test, that person will receive the crown of life that the Lord has promised to those who lov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empted, no-one should say, ‘God is tempting me.’ For God cannot be tempted by evil, nor does he tempt any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ach person is tempted when they are dragged away by their own evil desire and entic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fter desire has conceived, it gives birth to sin; and sin, when it is full-grown, gives birth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deceived, my dear brothers and sis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good and perfect gift is from above, coming down from the Father of the heavenly lights, who does not change like shifting shad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chose to give us birth through the word of truth, that we might be a kind of firstfruits of all he created.Listening and do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mes, a servant of God and of the Lord Jesus Christ,To the twelve tribes scattered among the nations:Greetings.Trials and temp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dear brothers and sisters, take note of this: everyone should be quick to listen, slow to speak and slow to become a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human anger does not produce the righteousness that God desi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get rid of all moral filth and the evil that is so prevalent, and humbly accept the word planted in you, which can sav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erely listen to the word, and so deceive yourselves. Do what it s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listens to the word but does not do what it says is like someone who looks at his face in a mirr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looking at himself, goes away and immediately forgets what he looks 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oever looks intently into the perfect law that gives freedom, and continues in it – not forgetting what they have heard, but doing it – they will be blessed in what they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ider themselves religious and yet do not keep a tight rein on their tongues deceive themselves, and their religion is worthl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ligion that God our Father accepts as pure and faultless is this: to look after orphans and widows in their distress and to keep oneself from being polluted by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ider it pure joy, my brothers and sisters, whenever you face trials of many ki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you know that the testing of your faith produces persever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perseverance finish its work so that you may be mature and complete, not lacking an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 of you lacks wisdom, you should ask God, who gives generously to all without finding fault, and it will be give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ask, you must believe and not doubt, because the one who doubts is like a wave of the sea, blown and tossed by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person should not expect to receive anything fro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ch a person is double-minded and unstable in all they do.]]></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2026-05-23T18:39:52Z</dcterms:created>
  <dcterms:modified xsi:type="dcterms:W3CDTF">2026-05-23T18:39:52Z</dcterms:modified>
  <dc:title>Bible.com.au: James 1:1-27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