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62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8: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sweep on into Judah, swirling over it,passing through it and reaching up to the neck.Its outspread wings will cover the breadth of your land,Immanue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Raise the war cry, you nations, and be shattered!Listen, all you distant lands.Prepare for battle, and be shattered!Prepare for battle, and be shatter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evise your strategy, but it will be thwarted;propose your plan, but it will not stand,for God is with 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is is what the Lord says to me with his strong hand upon me, warning me not to follow the way of this peop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o not call conspiracyeverything this people calls a conspiracy;do not fear what they fear,and do not dread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Lord Almighty is the one you are to regard as holy,he is the one you are to fear,he is the one you are to drea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will be a holy place;for both Israel and Judah he will bea stone that causes people to stumbleand a rock that makes them fall.And for the people of Jerusalem he will bea trap and a sna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any of them will stumble;they will fall and be broken,they will be snared and captur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ind up this testimony of warningand seal up God’s instruction among my discipl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will wait for the Lord,who is hiding his face from the descendants of Jacob.I will put my trust in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aiah and his children as sig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re am I, and the children the Lord has given me. We are signs and symbols in Israel from the Lord Almighty, who dwells on Mount Zion.The darkness turns to ligh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someone tells you to consult mediums and spiritists, who whisper and mutter, should not a people enquire of their God? Why consult the dead on behalf of the liv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Consult God’s instruction and the testimony of warning. If anyone does not speak according to this word, they have no light of daw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istressed and hungry, they will roam through the land; when they are famished, they will become enraged and, looking upwards, will curse their king and their G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they will look towards the earth and see only distress and darkness and fearful gloom, and they will be thrust into utter darknes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me, ‘Take a large scroll and write on it with an ordinary pen: Maher-Shalal-Hash-Baz.’]]></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I called in Uriah the priest and Zechariah son of Jeberekiah as reliable witnesses for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I made love to the prophetess, and she conceived and gave birth to a son. And the Lord said to me, ‘Name him Maher-Shalal-Hash-Baz.]]></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before the boy knows how to say “My father” or “My mother”, the wealth of Damascus and the plunder of Samaria will be carried off by the king of Assyri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spoke to me agai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cause this people has rejectedthe gently flowing waters of Shiloahand rejoices over Rezinand the son of Remali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fore the Lord is about to bring against themthe mighty floodwaters of the Euphrates –the king of Assyria with all his pomp.It will overflow all its channels,run over all its banks]]></a:t>
            </a:r>
          </a:p>
        </p:txBody>
      </p:sp>
    </p:spTree>
  </p:cSld>
  <p:clrMapOvr>
    <a:masterClrMapping/>
  </p:clrMapOvr>
</p:sld>
</file>

<file path=ppt/theme/theme1.xml><?xml version="1.0" encoding="utf-8"?>
<a:theme xmlns:a="http://schemas.openxmlformats.org/drawingml/2006/main" name="Theme56">
  <a:themeElements>
    <a:clrScheme name="Theme5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2026-07-23T08:29:12Z</dcterms:created>
  <dcterms:modified xsi:type="dcterms:W3CDTF">2026-07-23T08:29:12Z</dcterms:modified>
  <dc:title>Bible.com.au: Isaiah 8:1-22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